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notesSlides/notesSlide3.xml" ContentType="application/vnd.openxmlformats-officedocument.presentationml.notesSlide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ppt/diagrams/data115.xml" ContentType="application/vnd.openxmlformats-officedocument.drawingml.diagramData+xml"/>
  <Override PartName="/ppt/diagrams/layout115.xml" ContentType="application/vnd.openxmlformats-officedocument.drawingml.diagramLayout+xml"/>
  <Override PartName="/ppt/diagrams/quickStyle115.xml" ContentType="application/vnd.openxmlformats-officedocument.drawingml.diagramStyle+xml"/>
  <Override PartName="/ppt/diagrams/colors115.xml" ContentType="application/vnd.openxmlformats-officedocument.drawingml.diagramColors+xml"/>
  <Override PartName="/ppt/diagrams/drawing115.xml" ContentType="application/vnd.ms-office.drawingml.diagramDrawing+xml"/>
  <Override PartName="/ppt/diagrams/data116.xml" ContentType="application/vnd.openxmlformats-officedocument.drawingml.diagramData+xml"/>
  <Override PartName="/ppt/diagrams/layout116.xml" ContentType="application/vnd.openxmlformats-officedocument.drawingml.diagramLayout+xml"/>
  <Override PartName="/ppt/diagrams/quickStyle116.xml" ContentType="application/vnd.openxmlformats-officedocument.drawingml.diagramStyle+xml"/>
  <Override PartName="/ppt/diagrams/colors116.xml" ContentType="application/vnd.openxmlformats-officedocument.drawingml.diagramColors+xml"/>
  <Override PartName="/ppt/diagrams/drawing116.xml" ContentType="application/vnd.ms-office.drawingml.diagramDrawing+xml"/>
  <Override PartName="/ppt/diagrams/data117.xml" ContentType="application/vnd.openxmlformats-officedocument.drawingml.diagramData+xml"/>
  <Override PartName="/ppt/diagrams/layout117.xml" ContentType="application/vnd.openxmlformats-officedocument.drawingml.diagramLayout+xml"/>
  <Override PartName="/ppt/diagrams/quickStyle117.xml" ContentType="application/vnd.openxmlformats-officedocument.drawingml.diagramStyle+xml"/>
  <Override PartName="/ppt/diagrams/colors117.xml" ContentType="application/vnd.openxmlformats-officedocument.drawingml.diagramColors+xml"/>
  <Override PartName="/ppt/diagrams/drawing117.xml" ContentType="application/vnd.ms-office.drawingml.diagramDrawing+xml"/>
  <Override PartName="/ppt/diagrams/data118.xml" ContentType="application/vnd.openxmlformats-officedocument.drawingml.diagramData+xml"/>
  <Override PartName="/ppt/diagrams/layout118.xml" ContentType="application/vnd.openxmlformats-officedocument.drawingml.diagramLayout+xml"/>
  <Override PartName="/ppt/diagrams/quickStyle118.xml" ContentType="application/vnd.openxmlformats-officedocument.drawingml.diagramStyle+xml"/>
  <Override PartName="/ppt/diagrams/colors118.xml" ContentType="application/vnd.openxmlformats-officedocument.drawingml.diagramColors+xml"/>
  <Override PartName="/ppt/diagrams/drawing118.xml" ContentType="application/vnd.ms-office.drawingml.diagramDrawing+xml"/>
  <Override PartName="/ppt/diagrams/data119.xml" ContentType="application/vnd.openxmlformats-officedocument.drawingml.diagramData+xml"/>
  <Override PartName="/ppt/diagrams/layout119.xml" ContentType="application/vnd.openxmlformats-officedocument.drawingml.diagramLayout+xml"/>
  <Override PartName="/ppt/diagrams/quickStyle119.xml" ContentType="application/vnd.openxmlformats-officedocument.drawingml.diagramStyle+xml"/>
  <Override PartName="/ppt/diagrams/colors119.xml" ContentType="application/vnd.openxmlformats-officedocument.drawingml.diagramColors+xml"/>
  <Override PartName="/ppt/diagrams/drawing119.xml" ContentType="application/vnd.ms-office.drawingml.diagramDrawing+xml"/>
  <Override PartName="/ppt/diagrams/data120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  <Override PartName="/ppt/diagrams/drawing120.xml" ContentType="application/vnd.ms-office.drawingml.diagramDrawing+xml"/>
  <Override PartName="/ppt/diagrams/data121.xml" ContentType="application/vnd.openxmlformats-officedocument.drawingml.diagramData+xml"/>
  <Override PartName="/ppt/diagrams/layout121.xml" ContentType="application/vnd.openxmlformats-officedocument.drawingml.diagramLayout+xml"/>
  <Override PartName="/ppt/diagrams/quickStyle121.xml" ContentType="application/vnd.openxmlformats-officedocument.drawingml.diagramStyle+xml"/>
  <Override PartName="/ppt/diagrams/colors121.xml" ContentType="application/vnd.openxmlformats-officedocument.drawingml.diagramColors+xml"/>
  <Override PartName="/ppt/diagrams/drawing121.xml" ContentType="application/vnd.ms-office.drawingml.diagramDrawing+xml"/>
  <Override PartName="/ppt/diagrams/data122.xml" ContentType="application/vnd.openxmlformats-officedocument.drawingml.diagramData+xml"/>
  <Override PartName="/ppt/diagrams/layout122.xml" ContentType="application/vnd.openxmlformats-officedocument.drawingml.diagramLayout+xml"/>
  <Override PartName="/ppt/diagrams/quickStyle122.xml" ContentType="application/vnd.openxmlformats-officedocument.drawingml.diagramStyle+xml"/>
  <Override PartName="/ppt/diagrams/colors122.xml" ContentType="application/vnd.openxmlformats-officedocument.drawingml.diagramColors+xml"/>
  <Override PartName="/ppt/diagrams/drawing122.xml" ContentType="application/vnd.ms-office.drawingml.diagramDrawing+xml"/>
  <Override PartName="/ppt/diagrams/data123.xml" ContentType="application/vnd.openxmlformats-officedocument.drawingml.diagramData+xml"/>
  <Override PartName="/ppt/diagrams/layout123.xml" ContentType="application/vnd.openxmlformats-officedocument.drawingml.diagramLayout+xml"/>
  <Override PartName="/ppt/diagrams/quickStyle123.xml" ContentType="application/vnd.openxmlformats-officedocument.drawingml.diagramStyle+xml"/>
  <Override PartName="/ppt/diagrams/colors123.xml" ContentType="application/vnd.openxmlformats-officedocument.drawingml.diagramColors+xml"/>
  <Override PartName="/ppt/diagrams/drawing123.xml" ContentType="application/vnd.ms-office.drawingml.diagramDrawing+xml"/>
  <Override PartName="/ppt/diagrams/data124.xml" ContentType="application/vnd.openxmlformats-officedocument.drawingml.diagramData+xml"/>
  <Override PartName="/ppt/diagrams/layout124.xml" ContentType="application/vnd.openxmlformats-officedocument.drawingml.diagramLayout+xml"/>
  <Override PartName="/ppt/diagrams/quickStyle124.xml" ContentType="application/vnd.openxmlformats-officedocument.drawingml.diagramStyle+xml"/>
  <Override PartName="/ppt/diagrams/colors124.xml" ContentType="application/vnd.openxmlformats-officedocument.drawingml.diagramColors+xml"/>
  <Override PartName="/ppt/diagrams/drawing124.xml" ContentType="application/vnd.ms-office.drawingml.diagramDrawing+xml"/>
  <Override PartName="/ppt/diagrams/data125.xml" ContentType="application/vnd.openxmlformats-officedocument.drawingml.diagramData+xml"/>
  <Override PartName="/ppt/diagrams/layout125.xml" ContentType="application/vnd.openxmlformats-officedocument.drawingml.diagramLayout+xml"/>
  <Override PartName="/ppt/diagrams/quickStyle125.xml" ContentType="application/vnd.openxmlformats-officedocument.drawingml.diagramStyle+xml"/>
  <Override PartName="/ppt/diagrams/colors125.xml" ContentType="application/vnd.openxmlformats-officedocument.drawingml.diagramColors+xml"/>
  <Override PartName="/ppt/diagrams/drawing125.xml" ContentType="application/vnd.ms-office.drawingml.diagramDrawing+xml"/>
  <Override PartName="/ppt/diagrams/data126.xml" ContentType="application/vnd.openxmlformats-officedocument.drawingml.diagramData+xml"/>
  <Override PartName="/ppt/diagrams/layout126.xml" ContentType="application/vnd.openxmlformats-officedocument.drawingml.diagramLayout+xml"/>
  <Override PartName="/ppt/diagrams/quickStyle126.xml" ContentType="application/vnd.openxmlformats-officedocument.drawingml.diagramStyle+xml"/>
  <Override PartName="/ppt/diagrams/colors126.xml" ContentType="application/vnd.openxmlformats-officedocument.drawingml.diagramColors+xml"/>
  <Override PartName="/ppt/diagrams/drawing126.xml" ContentType="application/vnd.ms-office.drawingml.diagramDrawing+xml"/>
  <Override PartName="/ppt/diagrams/data127.xml" ContentType="application/vnd.openxmlformats-officedocument.drawingml.diagramData+xml"/>
  <Override PartName="/ppt/diagrams/layout127.xml" ContentType="application/vnd.openxmlformats-officedocument.drawingml.diagramLayout+xml"/>
  <Override PartName="/ppt/diagrams/quickStyle127.xml" ContentType="application/vnd.openxmlformats-officedocument.drawingml.diagramStyle+xml"/>
  <Override PartName="/ppt/diagrams/colors127.xml" ContentType="application/vnd.openxmlformats-officedocument.drawingml.diagramColors+xml"/>
  <Override PartName="/ppt/diagrams/drawing127.xml" ContentType="application/vnd.ms-office.drawingml.diagramDrawing+xml"/>
  <Override PartName="/ppt/diagrams/data128.xml" ContentType="application/vnd.openxmlformats-officedocument.drawingml.diagramData+xml"/>
  <Override PartName="/ppt/diagrams/layout128.xml" ContentType="application/vnd.openxmlformats-officedocument.drawingml.diagramLayout+xml"/>
  <Override PartName="/ppt/diagrams/quickStyle128.xml" ContentType="application/vnd.openxmlformats-officedocument.drawingml.diagramStyle+xml"/>
  <Override PartName="/ppt/diagrams/colors128.xml" ContentType="application/vnd.openxmlformats-officedocument.drawingml.diagramColors+xml"/>
  <Override PartName="/ppt/diagrams/drawing128.xml" ContentType="application/vnd.ms-office.drawingml.diagramDrawing+xml"/>
  <Override PartName="/ppt/diagrams/data129.xml" ContentType="application/vnd.openxmlformats-officedocument.drawingml.diagramData+xml"/>
  <Override PartName="/ppt/diagrams/layout129.xml" ContentType="application/vnd.openxmlformats-officedocument.drawingml.diagramLayout+xml"/>
  <Override PartName="/ppt/diagrams/quickStyle129.xml" ContentType="application/vnd.openxmlformats-officedocument.drawingml.diagramStyle+xml"/>
  <Override PartName="/ppt/diagrams/colors129.xml" ContentType="application/vnd.openxmlformats-officedocument.drawingml.diagramColors+xml"/>
  <Override PartName="/ppt/diagrams/drawing129.xml" ContentType="application/vnd.ms-office.drawingml.diagramDrawing+xml"/>
  <Override PartName="/ppt/diagrams/data130.xml" ContentType="application/vnd.openxmlformats-officedocument.drawingml.diagramData+xml"/>
  <Override PartName="/ppt/diagrams/layout130.xml" ContentType="application/vnd.openxmlformats-officedocument.drawingml.diagramLayout+xml"/>
  <Override PartName="/ppt/diagrams/quickStyle130.xml" ContentType="application/vnd.openxmlformats-officedocument.drawingml.diagramStyle+xml"/>
  <Override PartName="/ppt/diagrams/colors130.xml" ContentType="application/vnd.openxmlformats-officedocument.drawingml.diagramColors+xml"/>
  <Override PartName="/ppt/diagrams/drawing130.xml" ContentType="application/vnd.ms-office.drawingml.diagramDrawing+xml"/>
  <Override PartName="/ppt/diagrams/data131.xml" ContentType="application/vnd.openxmlformats-officedocument.drawingml.diagramData+xml"/>
  <Override PartName="/ppt/diagrams/layout131.xml" ContentType="application/vnd.openxmlformats-officedocument.drawingml.diagramLayout+xml"/>
  <Override PartName="/ppt/diagrams/quickStyle131.xml" ContentType="application/vnd.openxmlformats-officedocument.drawingml.diagramStyle+xml"/>
  <Override PartName="/ppt/diagrams/colors131.xml" ContentType="application/vnd.openxmlformats-officedocument.drawingml.diagramColors+xml"/>
  <Override PartName="/ppt/diagrams/drawing131.xml" ContentType="application/vnd.ms-office.drawingml.diagramDrawing+xml"/>
  <Override PartName="/ppt/diagrams/data132.xml" ContentType="application/vnd.openxmlformats-officedocument.drawingml.diagramData+xml"/>
  <Override PartName="/ppt/diagrams/layout132.xml" ContentType="application/vnd.openxmlformats-officedocument.drawingml.diagramLayout+xml"/>
  <Override PartName="/ppt/diagrams/quickStyle132.xml" ContentType="application/vnd.openxmlformats-officedocument.drawingml.diagramStyle+xml"/>
  <Override PartName="/ppt/diagrams/colors132.xml" ContentType="application/vnd.openxmlformats-officedocument.drawingml.diagramColors+xml"/>
  <Override PartName="/ppt/diagrams/drawing132.xml" ContentType="application/vnd.ms-office.drawingml.diagramDrawing+xml"/>
  <Override PartName="/ppt/diagrams/data133.xml" ContentType="application/vnd.openxmlformats-officedocument.drawingml.diagramData+xml"/>
  <Override PartName="/ppt/diagrams/layout133.xml" ContentType="application/vnd.openxmlformats-officedocument.drawingml.diagramLayout+xml"/>
  <Override PartName="/ppt/diagrams/quickStyle133.xml" ContentType="application/vnd.openxmlformats-officedocument.drawingml.diagramStyle+xml"/>
  <Override PartName="/ppt/diagrams/colors133.xml" ContentType="application/vnd.openxmlformats-officedocument.drawingml.diagramColors+xml"/>
  <Override PartName="/ppt/diagrams/drawing133.xml" ContentType="application/vnd.ms-office.drawingml.diagramDrawing+xml"/>
  <Override PartName="/ppt/diagrams/data134.xml" ContentType="application/vnd.openxmlformats-officedocument.drawingml.diagramData+xml"/>
  <Override PartName="/ppt/diagrams/layout134.xml" ContentType="application/vnd.openxmlformats-officedocument.drawingml.diagramLayout+xml"/>
  <Override PartName="/ppt/diagrams/quickStyle134.xml" ContentType="application/vnd.openxmlformats-officedocument.drawingml.diagramStyle+xml"/>
  <Override PartName="/ppt/diagrams/colors134.xml" ContentType="application/vnd.openxmlformats-officedocument.drawingml.diagramColors+xml"/>
  <Override PartName="/ppt/diagrams/drawing134.xml" ContentType="application/vnd.ms-office.drawingml.diagramDrawing+xml"/>
  <Override PartName="/ppt/diagrams/data135.xml" ContentType="application/vnd.openxmlformats-officedocument.drawingml.diagramData+xml"/>
  <Override PartName="/ppt/diagrams/layout135.xml" ContentType="application/vnd.openxmlformats-officedocument.drawingml.diagramLayout+xml"/>
  <Override PartName="/ppt/diagrams/quickStyle135.xml" ContentType="application/vnd.openxmlformats-officedocument.drawingml.diagramStyle+xml"/>
  <Override PartName="/ppt/diagrams/colors135.xml" ContentType="application/vnd.openxmlformats-officedocument.drawingml.diagramColors+xml"/>
  <Override PartName="/ppt/diagrams/drawing135.xml" ContentType="application/vnd.ms-office.drawingml.diagramDrawing+xml"/>
  <Override PartName="/ppt/notesSlides/notesSlide4.xml" ContentType="application/vnd.openxmlformats-officedocument.presentationml.notesSlide+xml"/>
  <Override PartName="/ppt/diagrams/data136.xml" ContentType="application/vnd.openxmlformats-officedocument.drawingml.diagramData+xml"/>
  <Override PartName="/ppt/diagrams/layout136.xml" ContentType="application/vnd.openxmlformats-officedocument.drawingml.diagramLayout+xml"/>
  <Override PartName="/ppt/diagrams/quickStyle136.xml" ContentType="application/vnd.openxmlformats-officedocument.drawingml.diagramStyle+xml"/>
  <Override PartName="/ppt/diagrams/colors136.xml" ContentType="application/vnd.openxmlformats-officedocument.drawingml.diagramColors+xml"/>
  <Override PartName="/ppt/diagrams/drawing136.xml" ContentType="application/vnd.ms-office.drawingml.diagramDrawing+xml"/>
  <Override PartName="/ppt/notesSlides/notesSlide5.xml" ContentType="application/vnd.openxmlformats-officedocument.presentationml.notesSlide+xml"/>
  <Override PartName="/ppt/diagrams/data137.xml" ContentType="application/vnd.openxmlformats-officedocument.drawingml.diagramData+xml"/>
  <Override PartName="/ppt/diagrams/layout137.xml" ContentType="application/vnd.openxmlformats-officedocument.drawingml.diagramLayout+xml"/>
  <Override PartName="/ppt/diagrams/quickStyle137.xml" ContentType="application/vnd.openxmlformats-officedocument.drawingml.diagramStyle+xml"/>
  <Override PartName="/ppt/diagrams/colors137.xml" ContentType="application/vnd.openxmlformats-officedocument.drawingml.diagramColors+xml"/>
  <Override PartName="/ppt/diagrams/drawing137.xml" ContentType="application/vnd.ms-office.drawingml.diagramDrawing+xml"/>
  <Override PartName="/ppt/diagrams/data138.xml" ContentType="application/vnd.openxmlformats-officedocument.drawingml.diagramData+xml"/>
  <Override PartName="/ppt/diagrams/layout138.xml" ContentType="application/vnd.openxmlformats-officedocument.drawingml.diagramLayout+xml"/>
  <Override PartName="/ppt/diagrams/quickStyle138.xml" ContentType="application/vnd.openxmlformats-officedocument.drawingml.diagramStyle+xml"/>
  <Override PartName="/ppt/diagrams/colors138.xml" ContentType="application/vnd.openxmlformats-officedocument.drawingml.diagramColors+xml"/>
  <Override PartName="/ppt/diagrams/drawing138.xml" ContentType="application/vnd.ms-office.drawingml.diagramDrawing+xml"/>
  <Override PartName="/ppt/notesSlides/notesSlide6.xml" ContentType="application/vnd.openxmlformats-officedocument.presentationml.notesSlide+xml"/>
  <Override PartName="/ppt/diagrams/data139.xml" ContentType="application/vnd.openxmlformats-officedocument.drawingml.diagramData+xml"/>
  <Override PartName="/ppt/diagrams/layout139.xml" ContentType="application/vnd.openxmlformats-officedocument.drawingml.diagramLayout+xml"/>
  <Override PartName="/ppt/diagrams/quickStyle139.xml" ContentType="application/vnd.openxmlformats-officedocument.drawingml.diagramStyle+xml"/>
  <Override PartName="/ppt/diagrams/colors139.xml" ContentType="application/vnd.openxmlformats-officedocument.drawingml.diagramColors+xml"/>
  <Override PartName="/ppt/diagrams/drawing139.xml" ContentType="application/vnd.ms-office.drawingml.diagramDrawing+xml"/>
  <Override PartName="/ppt/diagrams/data140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rawing14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66"/>
  </p:notesMasterIdLst>
  <p:sldIdLst>
    <p:sldId id="256" r:id="rId2"/>
    <p:sldId id="294" r:id="rId3"/>
    <p:sldId id="271" r:id="rId4"/>
    <p:sldId id="257" r:id="rId5"/>
    <p:sldId id="261" r:id="rId6"/>
    <p:sldId id="262" r:id="rId7"/>
    <p:sldId id="268" r:id="rId8"/>
    <p:sldId id="265" r:id="rId9"/>
    <p:sldId id="269" r:id="rId10"/>
    <p:sldId id="270" r:id="rId11"/>
    <p:sldId id="260" r:id="rId12"/>
    <p:sldId id="264" r:id="rId13"/>
    <p:sldId id="278" r:id="rId14"/>
    <p:sldId id="266" r:id="rId15"/>
    <p:sldId id="276" r:id="rId16"/>
    <p:sldId id="277" r:id="rId17"/>
    <p:sldId id="287" r:id="rId18"/>
    <p:sldId id="288" r:id="rId19"/>
    <p:sldId id="290" r:id="rId20"/>
    <p:sldId id="292" r:id="rId21"/>
    <p:sldId id="291" r:id="rId22"/>
    <p:sldId id="285" r:id="rId23"/>
    <p:sldId id="280" r:id="rId24"/>
    <p:sldId id="281" r:id="rId25"/>
    <p:sldId id="282" r:id="rId26"/>
    <p:sldId id="293" r:id="rId27"/>
    <p:sldId id="286" r:id="rId28"/>
    <p:sldId id="295" r:id="rId29"/>
    <p:sldId id="301" r:id="rId30"/>
    <p:sldId id="302" r:id="rId31"/>
    <p:sldId id="309" r:id="rId32"/>
    <p:sldId id="300" r:id="rId33"/>
    <p:sldId id="299" r:id="rId34"/>
    <p:sldId id="296" r:id="rId35"/>
    <p:sldId id="298" r:id="rId36"/>
    <p:sldId id="303" r:id="rId37"/>
    <p:sldId id="304" r:id="rId38"/>
    <p:sldId id="306" r:id="rId39"/>
    <p:sldId id="307" r:id="rId40"/>
    <p:sldId id="308" r:id="rId41"/>
    <p:sldId id="305" r:id="rId42"/>
    <p:sldId id="310" r:id="rId43"/>
    <p:sldId id="313" r:id="rId44"/>
    <p:sldId id="315" r:id="rId45"/>
    <p:sldId id="316" r:id="rId46"/>
    <p:sldId id="317" r:id="rId47"/>
    <p:sldId id="318" r:id="rId48"/>
    <p:sldId id="324" r:id="rId49"/>
    <p:sldId id="331" r:id="rId50"/>
    <p:sldId id="320" r:id="rId51"/>
    <p:sldId id="322" r:id="rId52"/>
    <p:sldId id="323" r:id="rId53"/>
    <p:sldId id="326" r:id="rId54"/>
    <p:sldId id="327" r:id="rId55"/>
    <p:sldId id="335" r:id="rId56"/>
    <p:sldId id="332" r:id="rId57"/>
    <p:sldId id="336" r:id="rId58"/>
    <p:sldId id="338" r:id="rId59"/>
    <p:sldId id="340" r:id="rId60"/>
    <p:sldId id="341" r:id="rId61"/>
    <p:sldId id="342" r:id="rId62"/>
    <p:sldId id="343" r:id="rId63"/>
    <p:sldId id="345" r:id="rId64"/>
    <p:sldId id="347" r:id="rId65"/>
    <p:sldId id="348" r:id="rId66"/>
    <p:sldId id="349" r:id="rId67"/>
    <p:sldId id="350" r:id="rId68"/>
    <p:sldId id="352" r:id="rId69"/>
    <p:sldId id="354" r:id="rId70"/>
    <p:sldId id="355" r:id="rId71"/>
    <p:sldId id="356" r:id="rId72"/>
    <p:sldId id="357" r:id="rId73"/>
    <p:sldId id="358" r:id="rId74"/>
    <p:sldId id="360" r:id="rId75"/>
    <p:sldId id="361" r:id="rId76"/>
    <p:sldId id="362" r:id="rId77"/>
    <p:sldId id="363" r:id="rId78"/>
    <p:sldId id="365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5" r:id="rId87"/>
    <p:sldId id="376" r:id="rId88"/>
    <p:sldId id="377" r:id="rId89"/>
    <p:sldId id="378" r:id="rId90"/>
    <p:sldId id="381" r:id="rId91"/>
    <p:sldId id="382" r:id="rId92"/>
    <p:sldId id="383" r:id="rId93"/>
    <p:sldId id="387" r:id="rId94"/>
    <p:sldId id="386" r:id="rId95"/>
    <p:sldId id="393" r:id="rId96"/>
    <p:sldId id="389" r:id="rId97"/>
    <p:sldId id="390" r:id="rId98"/>
    <p:sldId id="394" r:id="rId99"/>
    <p:sldId id="392" r:id="rId100"/>
    <p:sldId id="395" r:id="rId101"/>
    <p:sldId id="396" r:id="rId102"/>
    <p:sldId id="397" r:id="rId103"/>
    <p:sldId id="401" r:id="rId104"/>
    <p:sldId id="398" r:id="rId105"/>
    <p:sldId id="402" r:id="rId106"/>
    <p:sldId id="404" r:id="rId107"/>
    <p:sldId id="406" r:id="rId108"/>
    <p:sldId id="405" r:id="rId109"/>
    <p:sldId id="407" r:id="rId110"/>
    <p:sldId id="408" r:id="rId111"/>
    <p:sldId id="409" r:id="rId112"/>
    <p:sldId id="411" r:id="rId113"/>
    <p:sldId id="413" r:id="rId114"/>
    <p:sldId id="414" r:id="rId115"/>
    <p:sldId id="415" r:id="rId116"/>
    <p:sldId id="416" r:id="rId117"/>
    <p:sldId id="418" r:id="rId118"/>
    <p:sldId id="420" r:id="rId119"/>
    <p:sldId id="417" r:id="rId120"/>
    <p:sldId id="419" r:id="rId121"/>
    <p:sldId id="422" r:id="rId122"/>
    <p:sldId id="424" r:id="rId123"/>
    <p:sldId id="425" r:id="rId124"/>
    <p:sldId id="426" r:id="rId125"/>
    <p:sldId id="428" r:id="rId126"/>
    <p:sldId id="436" r:id="rId127"/>
    <p:sldId id="437" r:id="rId128"/>
    <p:sldId id="431" r:id="rId129"/>
    <p:sldId id="430" r:id="rId130"/>
    <p:sldId id="433" r:id="rId131"/>
    <p:sldId id="432" r:id="rId132"/>
    <p:sldId id="434" r:id="rId133"/>
    <p:sldId id="435" r:id="rId134"/>
    <p:sldId id="442" r:id="rId135"/>
    <p:sldId id="439" r:id="rId136"/>
    <p:sldId id="443" r:id="rId137"/>
    <p:sldId id="444" r:id="rId138"/>
    <p:sldId id="445" r:id="rId139"/>
    <p:sldId id="446" r:id="rId140"/>
    <p:sldId id="448" r:id="rId141"/>
    <p:sldId id="449" r:id="rId142"/>
    <p:sldId id="450" r:id="rId143"/>
    <p:sldId id="451" r:id="rId144"/>
    <p:sldId id="455" r:id="rId145"/>
    <p:sldId id="458" r:id="rId146"/>
    <p:sldId id="454" r:id="rId147"/>
    <p:sldId id="460" r:id="rId148"/>
    <p:sldId id="461" r:id="rId149"/>
    <p:sldId id="456" r:id="rId150"/>
    <p:sldId id="464" r:id="rId151"/>
    <p:sldId id="465" r:id="rId152"/>
    <p:sldId id="466" r:id="rId153"/>
    <p:sldId id="467" r:id="rId154"/>
    <p:sldId id="468" r:id="rId155"/>
    <p:sldId id="478" r:id="rId156"/>
    <p:sldId id="463" r:id="rId157"/>
    <p:sldId id="471" r:id="rId158"/>
    <p:sldId id="473" r:id="rId159"/>
    <p:sldId id="472" r:id="rId160"/>
    <p:sldId id="474" r:id="rId161"/>
    <p:sldId id="469" r:id="rId162"/>
    <p:sldId id="480" r:id="rId163"/>
    <p:sldId id="481" r:id="rId164"/>
    <p:sldId id="479" r:id="rId1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A8B5E530-22BD-415D-B65B-1EDF2725DC5A}">
          <p14:sldIdLst>
            <p14:sldId id="256"/>
            <p14:sldId id="294"/>
            <p14:sldId id="271"/>
            <p14:sldId id="257"/>
            <p14:sldId id="261"/>
            <p14:sldId id="262"/>
            <p14:sldId id="268"/>
            <p14:sldId id="265"/>
            <p14:sldId id="269"/>
            <p14:sldId id="270"/>
            <p14:sldId id="260"/>
            <p14:sldId id="264"/>
            <p14:sldId id="278"/>
            <p14:sldId id="266"/>
            <p14:sldId id="276"/>
            <p14:sldId id="277"/>
            <p14:sldId id="287"/>
            <p14:sldId id="288"/>
            <p14:sldId id="290"/>
            <p14:sldId id="292"/>
            <p14:sldId id="291"/>
            <p14:sldId id="285"/>
            <p14:sldId id="280"/>
            <p14:sldId id="281"/>
            <p14:sldId id="282"/>
            <p14:sldId id="293"/>
            <p14:sldId id="286"/>
            <p14:sldId id="295"/>
            <p14:sldId id="301"/>
            <p14:sldId id="302"/>
            <p14:sldId id="309"/>
            <p14:sldId id="300"/>
            <p14:sldId id="299"/>
            <p14:sldId id="296"/>
            <p14:sldId id="298"/>
            <p14:sldId id="303"/>
            <p14:sldId id="304"/>
            <p14:sldId id="306"/>
            <p14:sldId id="307"/>
            <p14:sldId id="308"/>
            <p14:sldId id="305"/>
            <p14:sldId id="310"/>
          </p14:sldIdLst>
        </p14:section>
        <p14:section name="Lecture 2" id="{A50A7365-BBC2-4D64-9F6A-056FA3888DF4}">
          <p14:sldIdLst>
            <p14:sldId id="313"/>
            <p14:sldId id="315"/>
            <p14:sldId id="316"/>
            <p14:sldId id="317"/>
            <p14:sldId id="318"/>
            <p14:sldId id="324"/>
            <p14:sldId id="331"/>
            <p14:sldId id="320"/>
            <p14:sldId id="322"/>
            <p14:sldId id="323"/>
            <p14:sldId id="326"/>
            <p14:sldId id="327"/>
            <p14:sldId id="335"/>
            <p14:sldId id="332"/>
            <p14:sldId id="336"/>
            <p14:sldId id="338"/>
            <p14:sldId id="340"/>
            <p14:sldId id="341"/>
            <p14:sldId id="342"/>
            <p14:sldId id="343"/>
            <p14:sldId id="345"/>
          </p14:sldIdLst>
        </p14:section>
        <p14:section name="Lecture 3" id="{4962E485-1461-4DF2-B2B5-BB9BCA97B9BA}">
          <p14:sldIdLst>
            <p14:sldId id="347"/>
            <p14:sldId id="348"/>
            <p14:sldId id="349"/>
            <p14:sldId id="350"/>
            <p14:sldId id="352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Lecture 4" id="{8A5DD62F-ACF5-4BB0-A2B1-EDE3098839D4}">
          <p14:sldIdLst>
            <p14:sldId id="375"/>
            <p14:sldId id="376"/>
            <p14:sldId id="377"/>
            <p14:sldId id="378"/>
            <p14:sldId id="381"/>
            <p14:sldId id="382"/>
            <p14:sldId id="383"/>
            <p14:sldId id="387"/>
            <p14:sldId id="386"/>
            <p14:sldId id="393"/>
            <p14:sldId id="389"/>
            <p14:sldId id="390"/>
            <p14:sldId id="394"/>
            <p14:sldId id="392"/>
            <p14:sldId id="395"/>
            <p14:sldId id="396"/>
            <p14:sldId id="397"/>
            <p14:sldId id="401"/>
            <p14:sldId id="398"/>
            <p14:sldId id="402"/>
            <p14:sldId id="404"/>
            <p14:sldId id="406"/>
            <p14:sldId id="405"/>
            <p14:sldId id="407"/>
            <p14:sldId id="408"/>
            <p14:sldId id="409"/>
            <p14:sldId id="411"/>
          </p14:sldIdLst>
        </p14:section>
        <p14:section name="Lecture 5" id="{04476D85-9464-490F-816B-CB4C7D33C1AE}">
          <p14:sldIdLst>
            <p14:sldId id="413"/>
            <p14:sldId id="414"/>
            <p14:sldId id="415"/>
            <p14:sldId id="416"/>
            <p14:sldId id="418"/>
            <p14:sldId id="420"/>
            <p14:sldId id="417"/>
            <p14:sldId id="419"/>
            <p14:sldId id="422"/>
            <p14:sldId id="424"/>
            <p14:sldId id="425"/>
            <p14:sldId id="426"/>
            <p14:sldId id="428"/>
            <p14:sldId id="436"/>
            <p14:sldId id="437"/>
            <p14:sldId id="431"/>
            <p14:sldId id="430"/>
            <p14:sldId id="433"/>
            <p14:sldId id="432"/>
            <p14:sldId id="434"/>
            <p14:sldId id="435"/>
            <p14:sldId id="442"/>
            <p14:sldId id="439"/>
            <p14:sldId id="443"/>
            <p14:sldId id="444"/>
            <p14:sldId id="445"/>
          </p14:sldIdLst>
        </p14:section>
        <p14:section name="Lecture 6" id="{FB7B5EC9-DBEC-48FD-9CF8-95022B027698}">
          <p14:sldIdLst>
            <p14:sldId id="446"/>
            <p14:sldId id="448"/>
            <p14:sldId id="449"/>
            <p14:sldId id="450"/>
            <p14:sldId id="451"/>
            <p14:sldId id="455"/>
            <p14:sldId id="458"/>
            <p14:sldId id="454"/>
            <p14:sldId id="460"/>
            <p14:sldId id="461"/>
            <p14:sldId id="456"/>
            <p14:sldId id="464"/>
            <p14:sldId id="465"/>
            <p14:sldId id="466"/>
            <p14:sldId id="467"/>
            <p14:sldId id="468"/>
            <p14:sldId id="478"/>
            <p14:sldId id="463"/>
            <p14:sldId id="471"/>
            <p14:sldId id="473"/>
            <p14:sldId id="472"/>
            <p14:sldId id="474"/>
            <p14:sldId id="469"/>
            <p14:sldId id="480"/>
            <p14:sldId id="481"/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1" autoAdjust="0"/>
    <p:restoredTop sz="94216" autoAdjust="0"/>
  </p:normalViewPr>
  <p:slideViewPr>
    <p:cSldViewPr snapToGrid="0">
      <p:cViewPr varScale="1">
        <p:scale>
          <a:sx n="66" d="100"/>
          <a:sy n="66" d="100"/>
        </p:scale>
        <p:origin x="6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一、什么是</a:t>
          </a:r>
          <a:r>
            <a:rPr lang="en-US" altLang="zh-CN" sz="2800" dirty="0" smtClean="0"/>
            <a:t>R?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4AA746E0-7800-477B-B5D4-9258A1D2991C}" type="pres">
      <dgm:prSet presAssocID="{35C9FAAE-5FDB-4348-AA1E-1629199BA38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5"/>
      <dgm:spPr/>
    </dgm:pt>
    <dgm:pt modelId="{296176FD-F1C4-44FF-99F1-16172B496AEC}" type="pres">
      <dgm:prSet presAssocID="{4D816D50-29EE-4B0C-8B34-7EC20FC6CCC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5"/>
      <dgm:spPr/>
    </dgm:pt>
    <dgm:pt modelId="{3F13052E-D0D5-495C-8E83-5331706C3ECF}" type="pres">
      <dgm:prSet presAssocID="{9E0525EE-7C5A-4585-A8F9-E2F6CAD401B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5"/>
      <dgm:spPr/>
    </dgm:pt>
    <dgm:pt modelId="{A644D03D-747E-4A51-9848-8A3E0061F5B1}" type="pres">
      <dgm:prSet presAssocID="{0902B5EB-839A-40C3-8C41-D98045BF164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5"/>
      <dgm:spPr/>
    </dgm:pt>
    <dgm:pt modelId="{B877B18C-FD9F-4951-BF09-73FD3165D39D}" type="pres">
      <dgm:prSet presAssocID="{3653F1D4-DBBC-49B5-B1C6-6C9A0B5020C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0E3323-AF15-4CAA-A3A5-4F640D930797}" type="pres">
      <dgm:prSet presAssocID="{3653F1D4-DBBC-49B5-B1C6-6C9A0B5020CA}" presName="accent_5" presStyleCnt="0"/>
      <dgm:spPr/>
    </dgm:pt>
    <dgm:pt modelId="{73428BE6-CD2E-48B5-9123-255E79FC386B}" type="pres">
      <dgm:prSet presAssocID="{3653F1D4-DBBC-49B5-B1C6-6C9A0B5020CA}" presName="accentRepeatNode" presStyleLbl="solidFgAcc1" presStyleIdx="4" presStyleCnt="5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7A20F805-E1A7-4D6A-ACB6-9CF4055740F0}" type="presOf" srcId="{3653F1D4-DBBC-49B5-B1C6-6C9A0B5020CA}" destId="{B877B18C-FD9F-4951-BF09-73FD3165D39D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  <dgm:cxn modelId="{0EB2F69A-DA58-438B-87F9-B927A529ED16}" type="presParOf" srcId="{879999B0-7EAE-4C62-8A5C-D29EA45C0738}" destId="{B877B18C-FD9F-4951-BF09-73FD3165D39D}" srcOrd="9" destOrd="0" presId="urn:microsoft.com/office/officeart/2008/layout/VerticalCurvedList"/>
    <dgm:cxn modelId="{1A05CFD4-9458-49B1-A348-A8BBAD2F07DB}" type="presParOf" srcId="{879999B0-7EAE-4C62-8A5C-D29EA45C0738}" destId="{720E3323-AF15-4CAA-A3A5-4F640D930797}" srcOrd="10" destOrd="0" presId="urn:microsoft.com/office/officeart/2008/layout/VerticalCurvedList"/>
    <dgm:cxn modelId="{85C1552C-6C56-48EC-AF50-2D071CDAC937}" type="presParOf" srcId="{720E3323-AF15-4CAA-A3A5-4F640D930797}" destId="{73428BE6-CD2E-48B5-9123-255E79FC38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C80F448-CAB0-47F5-8B94-65CDCAED5BEB}" type="presOf" srcId="{35C9FAAE-5FDB-4348-AA1E-1629199BA38B}" destId="{BFD58B5E-0741-4737-A564-E905737DF424}" srcOrd="0" destOrd="0" presId="urn:microsoft.com/office/officeart/2005/8/layout/process4"/>
    <dgm:cxn modelId="{19BE6C2D-13E0-45E5-A8E1-FF63B85BCE69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7CE484B-0D29-4766-9F41-CCA062286995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B0C9CC0-F2DF-4B39-A5AA-EE5A6E1CD6B7}" type="presOf" srcId="{4D816D50-29EE-4B0C-8B34-7EC20FC6CCCD}" destId="{48EBF894-E7DD-42E9-954C-FB5E97F9ABC6}" srcOrd="0" destOrd="0" presId="urn:microsoft.com/office/officeart/2005/8/layout/process4"/>
    <dgm:cxn modelId="{CFA127FF-9D74-4826-8E30-7A8203BE1D21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3FDB0A9-EAE5-4881-80E0-ED4398D82C4A}" type="presOf" srcId="{3653F1D4-DBBC-49B5-B1C6-6C9A0B5020CA}" destId="{8AC30DC6-9A66-4203-AB76-CE47DCD2A079}" srcOrd="0" destOrd="0" presId="urn:microsoft.com/office/officeart/2005/8/layout/process4"/>
    <dgm:cxn modelId="{A6D643D1-EAF0-40BE-BA44-FF67B73C7AB8}" type="presParOf" srcId="{29FED772-3226-42D1-93E6-84712927F3AE}" destId="{454D99BB-B1F8-4F93-B2DA-3A640D7837A9}" srcOrd="0" destOrd="0" presId="urn:microsoft.com/office/officeart/2005/8/layout/process4"/>
    <dgm:cxn modelId="{8F922F9C-7310-4E9E-9153-B514A5850FD4}" type="presParOf" srcId="{454D99BB-B1F8-4F93-B2DA-3A640D7837A9}" destId="{8AC30DC6-9A66-4203-AB76-CE47DCD2A079}" srcOrd="0" destOrd="0" presId="urn:microsoft.com/office/officeart/2005/8/layout/process4"/>
    <dgm:cxn modelId="{B767E33D-0E76-438B-96F7-689BBD025082}" type="presParOf" srcId="{29FED772-3226-42D1-93E6-84712927F3AE}" destId="{C67C3B1F-821D-4718-A8A4-583E837C0C4C}" srcOrd="1" destOrd="0" presId="urn:microsoft.com/office/officeart/2005/8/layout/process4"/>
    <dgm:cxn modelId="{72F24ABD-B25B-43F9-B25D-71001220A320}" type="presParOf" srcId="{29FED772-3226-42D1-93E6-84712927F3AE}" destId="{E6F967E9-6508-447E-A08B-D3B675824035}" srcOrd="2" destOrd="0" presId="urn:microsoft.com/office/officeart/2005/8/layout/process4"/>
    <dgm:cxn modelId="{1A0CCEEE-1419-418A-A65E-DCBC7D03F1DB}" type="presParOf" srcId="{E6F967E9-6508-447E-A08B-D3B675824035}" destId="{252F50F8-FB96-429F-96E8-F0732AB80F61}" srcOrd="0" destOrd="0" presId="urn:microsoft.com/office/officeart/2005/8/layout/process4"/>
    <dgm:cxn modelId="{83D9A85F-0A6D-4171-BB2A-98BA2662F9DD}" type="presParOf" srcId="{29FED772-3226-42D1-93E6-84712927F3AE}" destId="{A283F5C2-3867-48A7-859E-D1AD98885A60}" srcOrd="3" destOrd="0" presId="urn:microsoft.com/office/officeart/2005/8/layout/process4"/>
    <dgm:cxn modelId="{D8AE6845-C5D7-4742-B48E-5D72069E6023}" type="presParOf" srcId="{29FED772-3226-42D1-93E6-84712927F3AE}" destId="{B8A1C4B4-2341-4E72-9395-FD6BBD63E654}" srcOrd="4" destOrd="0" presId="urn:microsoft.com/office/officeart/2005/8/layout/process4"/>
    <dgm:cxn modelId="{104318C3-262E-46F2-8A19-2CD0F0B67D5C}" type="presParOf" srcId="{B8A1C4B4-2341-4E72-9395-FD6BBD63E654}" destId="{A025A060-5C15-483D-9E87-EED4825E30C0}" srcOrd="0" destOrd="0" presId="urn:microsoft.com/office/officeart/2005/8/layout/process4"/>
    <dgm:cxn modelId="{EB4523B7-F5A8-492A-8FE8-FF8DD5B104EF}" type="presParOf" srcId="{29FED772-3226-42D1-93E6-84712927F3AE}" destId="{E67D332A-7C52-41A2-A168-5A222380EBE4}" srcOrd="5" destOrd="0" presId="urn:microsoft.com/office/officeart/2005/8/layout/process4"/>
    <dgm:cxn modelId="{75D530F4-638D-4708-B947-C630EF138F04}" type="presParOf" srcId="{29FED772-3226-42D1-93E6-84712927F3AE}" destId="{29C740DE-3B8E-41C8-ACD5-8894DE8FFC09}" srcOrd="6" destOrd="0" presId="urn:microsoft.com/office/officeart/2005/8/layout/process4"/>
    <dgm:cxn modelId="{0AAE7181-38D8-434F-88AF-EECBD0368EB6}" type="presParOf" srcId="{29C740DE-3B8E-41C8-ACD5-8894DE8FFC09}" destId="{48EBF894-E7DD-42E9-954C-FB5E97F9ABC6}" srcOrd="0" destOrd="0" presId="urn:microsoft.com/office/officeart/2005/8/layout/process4"/>
    <dgm:cxn modelId="{261D56E5-89F9-4974-8667-24037A2F113B}" type="presParOf" srcId="{29FED772-3226-42D1-93E6-84712927F3AE}" destId="{143F4098-A3ED-4795-A722-7E54ACC2F9FB}" srcOrd="7" destOrd="0" presId="urn:microsoft.com/office/officeart/2005/8/layout/process4"/>
    <dgm:cxn modelId="{A9EE7D0E-B6D2-4828-A71D-B6A1D284CB10}" type="presParOf" srcId="{29FED772-3226-42D1-93E6-84712927F3AE}" destId="{BEB71CFA-B092-4AE6-B8D5-52FDCF4A83E0}" srcOrd="8" destOrd="0" presId="urn:microsoft.com/office/officeart/2005/8/layout/process4"/>
    <dgm:cxn modelId="{0C699C3F-176E-480B-93A9-4DC4300E78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3A982F5-B3BE-47DE-9681-EB40C30F3CDC}" type="presOf" srcId="{A8E89D63-A6AB-4F38-A916-591FB1E2E64A}" destId="{29FED772-3226-42D1-93E6-84712927F3AE}" srcOrd="0" destOrd="0" presId="urn:microsoft.com/office/officeart/2005/8/layout/process4"/>
    <dgm:cxn modelId="{C8ED6D69-7A3F-4785-9052-7D25638765E5}" type="presOf" srcId="{35C9FAAE-5FDB-4348-AA1E-1629199BA38B}" destId="{BFD58B5E-0741-4737-A564-E905737DF424}" srcOrd="0" destOrd="0" presId="urn:microsoft.com/office/officeart/2005/8/layout/process4"/>
    <dgm:cxn modelId="{20F374B1-91F5-402F-BD83-E520E7CCE541}" type="presOf" srcId="{0902B5EB-839A-40C3-8C41-D98045BF1643}" destId="{252F50F8-FB96-429F-96E8-F0732AB80F61}" srcOrd="0" destOrd="0" presId="urn:microsoft.com/office/officeart/2005/8/layout/process4"/>
    <dgm:cxn modelId="{29B2C0BE-E0A2-4C04-B442-FF5857D80257}" type="presOf" srcId="{9E0525EE-7C5A-4585-A8F9-E2F6CAD401BB}" destId="{A025A060-5C15-483D-9E87-EED4825E30C0}" srcOrd="0" destOrd="0" presId="urn:microsoft.com/office/officeart/2005/8/layout/process4"/>
    <dgm:cxn modelId="{DCE7B6E6-F927-4531-9598-CA3A986C748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2BA069D-5985-43A1-9F74-7B51D0FB8E28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C1247D9-B7EF-4D83-9A2F-7A1584ED9069}" type="presParOf" srcId="{29FED772-3226-42D1-93E6-84712927F3AE}" destId="{454D99BB-B1F8-4F93-B2DA-3A640D7837A9}" srcOrd="0" destOrd="0" presId="urn:microsoft.com/office/officeart/2005/8/layout/process4"/>
    <dgm:cxn modelId="{B8DD66F4-DEC6-4726-8360-8D332738667E}" type="presParOf" srcId="{454D99BB-B1F8-4F93-B2DA-3A640D7837A9}" destId="{8AC30DC6-9A66-4203-AB76-CE47DCD2A079}" srcOrd="0" destOrd="0" presId="urn:microsoft.com/office/officeart/2005/8/layout/process4"/>
    <dgm:cxn modelId="{FFCDC4F6-8089-44FD-91A9-70818BC4F2FF}" type="presParOf" srcId="{29FED772-3226-42D1-93E6-84712927F3AE}" destId="{C67C3B1F-821D-4718-A8A4-583E837C0C4C}" srcOrd="1" destOrd="0" presId="urn:microsoft.com/office/officeart/2005/8/layout/process4"/>
    <dgm:cxn modelId="{9D2AA59B-5640-4077-91D7-1F1A3771B966}" type="presParOf" srcId="{29FED772-3226-42D1-93E6-84712927F3AE}" destId="{E6F967E9-6508-447E-A08B-D3B675824035}" srcOrd="2" destOrd="0" presId="urn:microsoft.com/office/officeart/2005/8/layout/process4"/>
    <dgm:cxn modelId="{DEB6AF42-4323-404E-AA81-69061C083D81}" type="presParOf" srcId="{E6F967E9-6508-447E-A08B-D3B675824035}" destId="{252F50F8-FB96-429F-96E8-F0732AB80F61}" srcOrd="0" destOrd="0" presId="urn:microsoft.com/office/officeart/2005/8/layout/process4"/>
    <dgm:cxn modelId="{CBD4D632-35BA-47A2-8567-FF29768F0536}" type="presParOf" srcId="{29FED772-3226-42D1-93E6-84712927F3AE}" destId="{A283F5C2-3867-48A7-859E-D1AD98885A60}" srcOrd="3" destOrd="0" presId="urn:microsoft.com/office/officeart/2005/8/layout/process4"/>
    <dgm:cxn modelId="{2F207D5E-2F15-40DD-B1CC-DB89123F8719}" type="presParOf" srcId="{29FED772-3226-42D1-93E6-84712927F3AE}" destId="{B8A1C4B4-2341-4E72-9395-FD6BBD63E654}" srcOrd="4" destOrd="0" presId="urn:microsoft.com/office/officeart/2005/8/layout/process4"/>
    <dgm:cxn modelId="{EECEAC45-87E0-43DA-ABFC-94141DB71339}" type="presParOf" srcId="{B8A1C4B4-2341-4E72-9395-FD6BBD63E654}" destId="{A025A060-5C15-483D-9E87-EED4825E30C0}" srcOrd="0" destOrd="0" presId="urn:microsoft.com/office/officeart/2005/8/layout/process4"/>
    <dgm:cxn modelId="{9303352D-3937-4A22-AF08-5C15861FA360}" type="presParOf" srcId="{29FED772-3226-42D1-93E6-84712927F3AE}" destId="{E67D332A-7C52-41A2-A168-5A222380EBE4}" srcOrd="5" destOrd="0" presId="urn:microsoft.com/office/officeart/2005/8/layout/process4"/>
    <dgm:cxn modelId="{650827A0-1912-4395-8D57-63DF5F055DF3}" type="presParOf" srcId="{29FED772-3226-42D1-93E6-84712927F3AE}" destId="{29C740DE-3B8E-41C8-ACD5-8894DE8FFC09}" srcOrd="6" destOrd="0" presId="urn:microsoft.com/office/officeart/2005/8/layout/process4"/>
    <dgm:cxn modelId="{E285CC50-B685-46B9-9EF0-BD322B215767}" type="presParOf" srcId="{29C740DE-3B8E-41C8-ACD5-8894DE8FFC09}" destId="{48EBF894-E7DD-42E9-954C-FB5E97F9ABC6}" srcOrd="0" destOrd="0" presId="urn:microsoft.com/office/officeart/2005/8/layout/process4"/>
    <dgm:cxn modelId="{F15D20FA-8F33-49B0-846D-CE1375039F9E}" type="presParOf" srcId="{29FED772-3226-42D1-93E6-84712927F3AE}" destId="{143F4098-A3ED-4795-A722-7E54ACC2F9FB}" srcOrd="7" destOrd="0" presId="urn:microsoft.com/office/officeart/2005/8/layout/process4"/>
    <dgm:cxn modelId="{EC9282B5-2799-4A0F-8E22-24F8ED20E025}" type="presParOf" srcId="{29FED772-3226-42D1-93E6-84712927F3AE}" destId="{BEB71CFA-B092-4AE6-B8D5-52FDCF4A83E0}" srcOrd="8" destOrd="0" presId="urn:microsoft.com/office/officeart/2005/8/layout/process4"/>
    <dgm:cxn modelId="{18B78B06-6365-4120-8A04-8D04E603A74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LOSS? PENALTY?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SHRINKAGE</a:t>
          </a:r>
          <a:endParaRPr lang="en-US" altLang="zh-CN" sz="2800" dirty="0" smtClean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SELECT SUBSET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3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3"/>
      <dgm:spPr/>
    </dgm:pt>
    <dgm:pt modelId="{93D83325-18E9-4C5B-8660-1605B3B5AA60}" type="pres">
      <dgm:prSet presAssocID="{A8E89D63-A6AB-4F38-A916-591FB1E2E64A}" presName="dstNode" presStyleLbl="node1" presStyleIdx="0" presStyleCnt="3"/>
      <dgm:spPr/>
    </dgm:pt>
    <dgm:pt modelId="{4AA746E0-7800-477B-B5D4-9258A1D2991C}" type="pres">
      <dgm:prSet presAssocID="{35C9FAAE-5FDB-4348-AA1E-1629199BA38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3"/>
      <dgm:spPr/>
    </dgm:pt>
    <dgm:pt modelId="{296176FD-F1C4-44FF-99F1-16172B496AEC}" type="pres">
      <dgm:prSet presAssocID="{4D816D50-29EE-4B0C-8B34-7EC20FC6CCC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3"/>
      <dgm:spPr/>
    </dgm:pt>
    <dgm:pt modelId="{3F13052E-D0D5-495C-8E83-5331706C3ECF}" type="pres">
      <dgm:prSet presAssocID="{9E0525EE-7C5A-4585-A8F9-E2F6CAD401B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3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04A0546-5B9F-4971-B932-D891516C8477}" type="presOf" srcId="{35C9FAAE-5FDB-4348-AA1E-1629199BA38B}" destId="{BFD58B5E-0741-4737-A564-E905737DF424}" srcOrd="0" destOrd="0" presId="urn:microsoft.com/office/officeart/2005/8/layout/process4"/>
    <dgm:cxn modelId="{B04D386B-0E4D-4C3C-BE5F-2FC8E36AA625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CDBC013-4829-4F02-AB3B-65EF9CCEE78D}" type="presOf" srcId="{0902B5EB-839A-40C3-8C41-D98045BF1643}" destId="{252F50F8-FB96-429F-96E8-F0732AB80F61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AB36FA3-70A8-47ED-99C1-57DD261272A8}" type="presOf" srcId="{4D816D50-29EE-4B0C-8B34-7EC20FC6CCCD}" destId="{48EBF894-E7DD-42E9-954C-FB5E97F9ABC6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C2565E1-C74D-48D7-875E-71C2A872AEAC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D0193E6A-21F9-4559-B15C-474855F176C8}" type="presOf" srcId="{A8E89D63-A6AB-4F38-A916-591FB1E2E64A}" destId="{29FED772-3226-42D1-93E6-84712927F3AE}" srcOrd="0" destOrd="0" presId="urn:microsoft.com/office/officeart/2005/8/layout/process4"/>
    <dgm:cxn modelId="{83830A17-486F-4D8D-9A85-0A404B30C268}" type="presParOf" srcId="{29FED772-3226-42D1-93E6-84712927F3AE}" destId="{454D99BB-B1F8-4F93-B2DA-3A640D7837A9}" srcOrd="0" destOrd="0" presId="urn:microsoft.com/office/officeart/2005/8/layout/process4"/>
    <dgm:cxn modelId="{A309CEC8-E412-49C6-90B2-E677EC8B61FA}" type="presParOf" srcId="{454D99BB-B1F8-4F93-B2DA-3A640D7837A9}" destId="{8AC30DC6-9A66-4203-AB76-CE47DCD2A079}" srcOrd="0" destOrd="0" presId="urn:microsoft.com/office/officeart/2005/8/layout/process4"/>
    <dgm:cxn modelId="{5EA9BD8E-1AF2-429D-A9EC-F7E1815D88CD}" type="presParOf" srcId="{29FED772-3226-42D1-93E6-84712927F3AE}" destId="{C67C3B1F-821D-4718-A8A4-583E837C0C4C}" srcOrd="1" destOrd="0" presId="urn:microsoft.com/office/officeart/2005/8/layout/process4"/>
    <dgm:cxn modelId="{8FB0E2F9-F892-4D4C-81D2-F047737545F2}" type="presParOf" srcId="{29FED772-3226-42D1-93E6-84712927F3AE}" destId="{E6F967E9-6508-447E-A08B-D3B675824035}" srcOrd="2" destOrd="0" presId="urn:microsoft.com/office/officeart/2005/8/layout/process4"/>
    <dgm:cxn modelId="{D935551B-2506-4D10-8A5B-530504CBE948}" type="presParOf" srcId="{E6F967E9-6508-447E-A08B-D3B675824035}" destId="{252F50F8-FB96-429F-96E8-F0732AB80F61}" srcOrd="0" destOrd="0" presId="urn:microsoft.com/office/officeart/2005/8/layout/process4"/>
    <dgm:cxn modelId="{94EAC9F7-2ECF-46E3-8108-A4867060C867}" type="presParOf" srcId="{29FED772-3226-42D1-93E6-84712927F3AE}" destId="{A283F5C2-3867-48A7-859E-D1AD98885A60}" srcOrd="3" destOrd="0" presId="urn:microsoft.com/office/officeart/2005/8/layout/process4"/>
    <dgm:cxn modelId="{18A57DBD-D20A-4D32-AEE3-F2FB1B7597FD}" type="presParOf" srcId="{29FED772-3226-42D1-93E6-84712927F3AE}" destId="{B8A1C4B4-2341-4E72-9395-FD6BBD63E654}" srcOrd="4" destOrd="0" presId="urn:microsoft.com/office/officeart/2005/8/layout/process4"/>
    <dgm:cxn modelId="{56AF2E0B-55E8-4446-9D11-9B7454753F42}" type="presParOf" srcId="{B8A1C4B4-2341-4E72-9395-FD6BBD63E654}" destId="{A025A060-5C15-483D-9E87-EED4825E30C0}" srcOrd="0" destOrd="0" presId="urn:microsoft.com/office/officeart/2005/8/layout/process4"/>
    <dgm:cxn modelId="{01CBC71A-894E-4E9D-9DD3-C96A4DB06C35}" type="presParOf" srcId="{29FED772-3226-42D1-93E6-84712927F3AE}" destId="{E67D332A-7C52-41A2-A168-5A222380EBE4}" srcOrd="5" destOrd="0" presId="urn:microsoft.com/office/officeart/2005/8/layout/process4"/>
    <dgm:cxn modelId="{DBF704BC-5695-4B06-BF47-E6B68973A4C8}" type="presParOf" srcId="{29FED772-3226-42D1-93E6-84712927F3AE}" destId="{29C740DE-3B8E-41C8-ACD5-8894DE8FFC09}" srcOrd="6" destOrd="0" presId="urn:microsoft.com/office/officeart/2005/8/layout/process4"/>
    <dgm:cxn modelId="{4FEFC799-6CE5-44ED-A78F-37E81C4C449F}" type="presParOf" srcId="{29C740DE-3B8E-41C8-ACD5-8894DE8FFC09}" destId="{48EBF894-E7DD-42E9-954C-FB5E97F9ABC6}" srcOrd="0" destOrd="0" presId="urn:microsoft.com/office/officeart/2005/8/layout/process4"/>
    <dgm:cxn modelId="{D427D449-80E8-4D6D-A3F6-9025CEB8E01E}" type="presParOf" srcId="{29FED772-3226-42D1-93E6-84712927F3AE}" destId="{143F4098-A3ED-4795-A722-7E54ACC2F9FB}" srcOrd="7" destOrd="0" presId="urn:microsoft.com/office/officeart/2005/8/layout/process4"/>
    <dgm:cxn modelId="{D6C91BE6-9BA8-4186-84C5-F6BD0CADE97C}" type="presParOf" srcId="{29FED772-3226-42D1-93E6-84712927F3AE}" destId="{BEB71CFA-B092-4AE6-B8D5-52FDCF4A83E0}" srcOrd="8" destOrd="0" presId="urn:microsoft.com/office/officeart/2005/8/layout/process4"/>
    <dgm:cxn modelId="{201BAA92-EFF5-4B75-9D99-D720C5CDEED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166D3FF-EF12-4E1B-BCCA-2258E90CC789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9E1CC59E-EAF2-4452-819D-2D0444C3EC09}" type="parTrans" cxnId="{CD4D99AC-7A39-406A-B32C-EF4855848443}">
      <dgm:prSet/>
      <dgm:spPr/>
      <dgm:t>
        <a:bodyPr/>
        <a:lstStyle/>
        <a:p>
          <a:endParaRPr lang="en-US"/>
        </a:p>
      </dgm:t>
    </dgm:pt>
    <dgm:pt modelId="{1A2AE51B-9E9C-4C8B-BC2D-AB549728C3FF}" type="sibTrans" cxnId="{CD4D99AC-7A39-406A-B32C-EF4855848443}">
      <dgm:prSet/>
      <dgm:spPr/>
      <dgm:t>
        <a:bodyPr/>
        <a:lstStyle/>
        <a:p>
          <a:endParaRPr lang="en-US"/>
        </a:p>
      </dgm:t>
    </dgm:pt>
    <dgm:pt modelId="{6B6CDED0-9229-42DF-862B-64D144FB02C9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47578F8C-310C-4E33-AC8A-42725A78C638}" type="parTrans" cxnId="{79886594-C923-4B6F-9AEE-151808361133}">
      <dgm:prSet/>
      <dgm:spPr/>
      <dgm:t>
        <a:bodyPr/>
        <a:lstStyle/>
        <a:p>
          <a:endParaRPr lang="en-US"/>
        </a:p>
      </dgm:t>
    </dgm:pt>
    <dgm:pt modelId="{944C9722-BF32-45FD-BFC8-3D54D2640210}" type="sibTrans" cxnId="{79886594-C923-4B6F-9AEE-15180836113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5343A57-1E1B-40CB-9CF4-F3FA1A29FDAD}" type="pres">
      <dgm:prSet presAssocID="{6B6CDED0-9229-42DF-862B-64D144FB02C9}" presName="boxAndChildren" presStyleCnt="0"/>
      <dgm:spPr/>
    </dgm:pt>
    <dgm:pt modelId="{6E5487B8-6B0D-4D53-AA40-4F92D99AD679}" type="pres">
      <dgm:prSet presAssocID="{6B6CDED0-9229-42DF-862B-64D144FB02C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C508B7D9-B589-4250-9C70-9B32638BF8A9}" type="pres">
      <dgm:prSet presAssocID="{1A2AE51B-9E9C-4C8B-BC2D-AB549728C3FF}" presName="sp" presStyleCnt="0"/>
      <dgm:spPr/>
    </dgm:pt>
    <dgm:pt modelId="{6C96A2AC-CAB3-4B80-B66B-880436AA6C6B}" type="pres">
      <dgm:prSet presAssocID="{8166D3FF-EF12-4E1B-BCCA-2258E90CC789}" presName="arrowAndChildren" presStyleCnt="0"/>
      <dgm:spPr/>
    </dgm:pt>
    <dgm:pt modelId="{25BD4A75-7AFA-46AF-9B22-D736C5504480}" type="pres">
      <dgm:prSet presAssocID="{8166D3FF-EF12-4E1B-BCCA-2258E90CC789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FB0A618-84FB-4705-952A-7E7A6ABAB742}" type="presOf" srcId="{6B6CDED0-9229-42DF-862B-64D144FB02C9}" destId="{6E5487B8-6B0D-4D53-AA40-4F92D99AD679}" srcOrd="0" destOrd="0" presId="urn:microsoft.com/office/officeart/2005/8/layout/process4"/>
    <dgm:cxn modelId="{CD4D99AC-7A39-406A-B32C-EF4855848443}" srcId="{A8E89D63-A6AB-4F38-A916-591FB1E2E64A}" destId="{8166D3FF-EF12-4E1B-BCCA-2258E90CC789}" srcOrd="1" destOrd="0" parTransId="{9E1CC59E-EAF2-4452-819D-2D0444C3EC09}" sibTransId="{1A2AE51B-9E9C-4C8B-BC2D-AB549728C3FF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EC8178-9D2B-405E-BACB-391C693A4734}" type="presOf" srcId="{8166D3FF-EF12-4E1B-BCCA-2258E90CC789}" destId="{25BD4A75-7AFA-46AF-9B22-D736C5504480}" srcOrd="0" destOrd="0" presId="urn:microsoft.com/office/officeart/2005/8/layout/process4"/>
    <dgm:cxn modelId="{79886594-C923-4B6F-9AEE-151808361133}" srcId="{A8E89D63-A6AB-4F38-A916-591FB1E2E64A}" destId="{6B6CDED0-9229-42DF-862B-64D144FB02C9}" srcOrd="2" destOrd="0" parTransId="{47578F8C-310C-4E33-AC8A-42725A78C638}" sibTransId="{944C9722-BF32-45FD-BFC8-3D54D264021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4E143B20-D905-449E-AA2B-FE9B5B3F5C1E}" type="presParOf" srcId="{29FED772-3226-42D1-93E6-84712927F3AE}" destId="{35343A57-1E1B-40CB-9CF4-F3FA1A29FDAD}" srcOrd="0" destOrd="0" presId="urn:microsoft.com/office/officeart/2005/8/layout/process4"/>
    <dgm:cxn modelId="{83529659-EE3E-48C5-9B3D-F18BC4BAD0FD}" type="presParOf" srcId="{35343A57-1E1B-40CB-9CF4-F3FA1A29FDAD}" destId="{6E5487B8-6B0D-4D53-AA40-4F92D99AD679}" srcOrd="0" destOrd="0" presId="urn:microsoft.com/office/officeart/2005/8/layout/process4"/>
    <dgm:cxn modelId="{814D04F5-2950-41F8-A13D-58C8C07BDEBE}" type="presParOf" srcId="{29FED772-3226-42D1-93E6-84712927F3AE}" destId="{C508B7D9-B589-4250-9C70-9B32638BF8A9}" srcOrd="1" destOrd="0" presId="urn:microsoft.com/office/officeart/2005/8/layout/process4"/>
    <dgm:cxn modelId="{5000AF5C-F731-4788-95BF-DD980A581DD1}" type="presParOf" srcId="{29FED772-3226-42D1-93E6-84712927F3AE}" destId="{6C96A2AC-CAB3-4B80-B66B-880436AA6C6B}" srcOrd="2" destOrd="0" presId="urn:microsoft.com/office/officeart/2005/8/layout/process4"/>
    <dgm:cxn modelId="{5ADEFCF2-0937-43DE-B9CC-499A2987A0F3}" type="presParOf" srcId="{6C96A2AC-CAB3-4B80-B66B-880436AA6C6B}" destId="{25BD4A75-7AFA-46AF-9B22-D736C5504480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6CE7FE7-DE81-4208-B725-7FF2816FF1DC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2DAE104B-7439-4984-9E40-B7A971FE6907}" type="parTrans" cxnId="{E6CE693A-FE3C-4F94-9965-3EBBA4BF1435}">
      <dgm:prSet/>
      <dgm:spPr/>
      <dgm:t>
        <a:bodyPr/>
        <a:lstStyle/>
        <a:p>
          <a:endParaRPr lang="zh-CN" altLang="en-US"/>
        </a:p>
      </dgm:t>
    </dgm:pt>
    <dgm:pt modelId="{7F6776B6-9560-4F3A-9E56-15316BA87D22}" type="sibTrans" cxnId="{E6CE693A-FE3C-4F94-9965-3EBBA4BF1435}">
      <dgm:prSet/>
      <dgm:spPr/>
      <dgm:t>
        <a:bodyPr/>
        <a:lstStyle/>
        <a:p>
          <a:endParaRPr lang="zh-CN" altLang="en-US"/>
        </a:p>
      </dgm:t>
    </dgm:pt>
    <dgm:pt modelId="{A45E6264-6144-444A-B56C-88061C21DCB9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DB49504A-0C02-4E10-91EA-2E114C764D52}" type="parTrans" cxnId="{40B5DD3D-654F-435C-A28F-547BE64E3036}">
      <dgm:prSet/>
      <dgm:spPr/>
      <dgm:t>
        <a:bodyPr/>
        <a:lstStyle/>
        <a:p>
          <a:endParaRPr lang="zh-CN" altLang="en-US"/>
        </a:p>
      </dgm:t>
    </dgm:pt>
    <dgm:pt modelId="{B5B13839-B7A4-4D50-B96E-28D98C7DD7A0}" type="sibTrans" cxnId="{40B5DD3D-654F-435C-A28F-547BE64E3036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F91A075-E37D-48C1-A959-B31BA1416924}" type="pres">
      <dgm:prSet presAssocID="{A45E6264-6144-444A-B56C-88061C21DCB9}" presName="boxAndChildren" presStyleCnt="0"/>
      <dgm:spPr/>
    </dgm:pt>
    <dgm:pt modelId="{DE4DF7B0-356A-4358-8916-146758C57B06}" type="pres">
      <dgm:prSet presAssocID="{A45E6264-6144-444A-B56C-88061C21DCB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6788D853-0202-45E7-A4AF-8C1FC47B8BE6}" type="pres">
      <dgm:prSet presAssocID="{7F6776B6-9560-4F3A-9E56-15316BA87D22}" presName="sp" presStyleCnt="0"/>
      <dgm:spPr/>
    </dgm:pt>
    <dgm:pt modelId="{537E87E5-DB7C-4CC5-BDEA-B5CC06E1B4E8}" type="pres">
      <dgm:prSet presAssocID="{F6CE7FE7-DE81-4208-B725-7FF2816FF1DC}" presName="arrowAndChildren" presStyleCnt="0"/>
      <dgm:spPr/>
    </dgm:pt>
    <dgm:pt modelId="{168E6B60-0FDB-4F39-A550-630061319DAD}" type="pres">
      <dgm:prSet presAssocID="{F6CE7FE7-DE81-4208-B725-7FF2816FF1DC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B5B7BC3D-66A5-4253-9629-CC7006E3B1FC}" type="presOf" srcId="{A45E6264-6144-444A-B56C-88061C21DCB9}" destId="{DE4DF7B0-356A-4358-8916-146758C57B06}" srcOrd="0" destOrd="0" presId="urn:microsoft.com/office/officeart/2005/8/layout/process4"/>
    <dgm:cxn modelId="{40B5DD3D-654F-435C-A28F-547BE64E3036}" srcId="{A8E89D63-A6AB-4F38-A916-591FB1E2E64A}" destId="{A45E6264-6144-444A-B56C-88061C21DCB9}" srcOrd="2" destOrd="0" parTransId="{DB49504A-0C02-4E10-91EA-2E114C764D52}" sibTransId="{B5B13839-B7A4-4D50-B96E-28D98C7DD7A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463C793-978C-4725-AA9B-E206FDCFD04B}" type="presOf" srcId="{F6CE7FE7-DE81-4208-B725-7FF2816FF1DC}" destId="{168E6B60-0FDB-4F39-A550-630061319DAD}" srcOrd="0" destOrd="0" presId="urn:microsoft.com/office/officeart/2005/8/layout/process4"/>
    <dgm:cxn modelId="{E6CE693A-FE3C-4F94-9965-3EBBA4BF1435}" srcId="{A8E89D63-A6AB-4F38-A916-591FB1E2E64A}" destId="{F6CE7FE7-DE81-4208-B725-7FF2816FF1DC}" srcOrd="1" destOrd="0" parTransId="{2DAE104B-7439-4984-9E40-B7A971FE6907}" sibTransId="{7F6776B6-9560-4F3A-9E56-15316BA87D22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1F8871E2-4506-4CFE-AE7D-75D32A695B4F}" type="presParOf" srcId="{29FED772-3226-42D1-93E6-84712927F3AE}" destId="{1F91A075-E37D-48C1-A959-B31BA1416924}" srcOrd="0" destOrd="0" presId="urn:microsoft.com/office/officeart/2005/8/layout/process4"/>
    <dgm:cxn modelId="{1F329B97-76B5-4F46-B482-4ED45877E663}" type="presParOf" srcId="{1F91A075-E37D-48C1-A959-B31BA1416924}" destId="{DE4DF7B0-356A-4358-8916-146758C57B06}" srcOrd="0" destOrd="0" presId="urn:microsoft.com/office/officeart/2005/8/layout/process4"/>
    <dgm:cxn modelId="{A54F61B3-B5C4-4BDE-9AC4-4E2C152039BD}" type="presParOf" srcId="{29FED772-3226-42D1-93E6-84712927F3AE}" destId="{6788D853-0202-45E7-A4AF-8C1FC47B8BE6}" srcOrd="1" destOrd="0" presId="urn:microsoft.com/office/officeart/2005/8/layout/process4"/>
    <dgm:cxn modelId="{E49CF845-ADB1-42B5-A2CA-D9F86F6D01D1}" type="presParOf" srcId="{29FED772-3226-42D1-93E6-84712927F3AE}" destId="{537E87E5-DB7C-4CC5-BDEA-B5CC06E1B4E8}" srcOrd="2" destOrd="0" presId="urn:microsoft.com/office/officeart/2005/8/layout/process4"/>
    <dgm:cxn modelId="{34DA82DE-C354-4C78-88C2-2F0791AECAB6}" type="presParOf" srcId="{537E87E5-DB7C-4CC5-BDEA-B5CC06E1B4E8}" destId="{168E6B60-0FDB-4F39-A550-630061319DAD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03214B20-269D-4FCE-AC51-1D5370A03252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03DD3180-3A65-4F87-BBDF-EC58AFE7D99E}" type="parTrans" cxnId="{D7F0B215-5343-4762-A81A-29BE42711012}">
      <dgm:prSet/>
      <dgm:spPr/>
      <dgm:t>
        <a:bodyPr/>
        <a:lstStyle/>
        <a:p>
          <a:endParaRPr lang="zh-CN" altLang="en-US"/>
        </a:p>
      </dgm:t>
    </dgm:pt>
    <dgm:pt modelId="{17E60CA1-2ED6-4A76-9140-28E7E7667150}" type="sibTrans" cxnId="{D7F0B215-5343-4762-A81A-29BE42711012}">
      <dgm:prSet/>
      <dgm:spPr/>
      <dgm:t>
        <a:bodyPr/>
        <a:lstStyle/>
        <a:p>
          <a:endParaRPr lang="zh-CN" altLang="en-US"/>
        </a:p>
      </dgm:t>
    </dgm:pt>
    <dgm:pt modelId="{1FB5CF1C-3FB0-4C20-A75D-7FAAFB389DD2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0BCD98D0-3F0B-4E8C-B9A9-2C2FC12396CC}" type="parTrans" cxnId="{5837D2D1-8A54-40F6-BD56-516AF3864347}">
      <dgm:prSet/>
      <dgm:spPr/>
      <dgm:t>
        <a:bodyPr/>
        <a:lstStyle/>
        <a:p>
          <a:endParaRPr lang="zh-CN" altLang="en-US"/>
        </a:p>
      </dgm:t>
    </dgm:pt>
    <dgm:pt modelId="{DA9B0E89-2209-49E1-86C9-C68B65DA3BE3}" type="sibTrans" cxnId="{5837D2D1-8A54-40F6-BD56-516AF386434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0914C1-E445-4CFD-925C-F36F286C7635}" type="pres">
      <dgm:prSet presAssocID="{1FB5CF1C-3FB0-4C20-A75D-7FAAFB389DD2}" presName="boxAndChildren" presStyleCnt="0"/>
      <dgm:spPr/>
    </dgm:pt>
    <dgm:pt modelId="{339BA89B-4C3E-4C07-8DDE-3807F73788AF}" type="pres">
      <dgm:prSet presAssocID="{1FB5CF1C-3FB0-4C20-A75D-7FAAFB389DD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FE101945-77F1-4619-84DF-8B260857918E}" type="pres">
      <dgm:prSet presAssocID="{17E60CA1-2ED6-4A76-9140-28E7E7667150}" presName="sp" presStyleCnt="0"/>
      <dgm:spPr/>
    </dgm:pt>
    <dgm:pt modelId="{48321CA4-254E-4513-B75F-FD0FB35C4EAC}" type="pres">
      <dgm:prSet presAssocID="{03214B20-269D-4FCE-AC51-1D5370A03252}" presName="arrowAndChildren" presStyleCnt="0"/>
      <dgm:spPr/>
    </dgm:pt>
    <dgm:pt modelId="{97E48BE1-1721-420C-922F-BDE9B5A1229E}" type="pres">
      <dgm:prSet presAssocID="{03214B20-269D-4FCE-AC51-1D5370A03252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837D2D1-8A54-40F6-BD56-516AF3864347}" srcId="{A8E89D63-A6AB-4F38-A916-591FB1E2E64A}" destId="{1FB5CF1C-3FB0-4C20-A75D-7FAAFB389DD2}" srcOrd="2" destOrd="0" parTransId="{0BCD98D0-3F0B-4E8C-B9A9-2C2FC12396CC}" sibTransId="{DA9B0E89-2209-49E1-86C9-C68B65DA3BE3}"/>
    <dgm:cxn modelId="{9CCEDE6B-861C-41C9-A7A2-FFFB1FB5CD92}" type="presOf" srcId="{1FB5CF1C-3FB0-4C20-A75D-7FAAFB389DD2}" destId="{339BA89B-4C3E-4C07-8DDE-3807F73788AF}" srcOrd="0" destOrd="0" presId="urn:microsoft.com/office/officeart/2005/8/layout/process4"/>
    <dgm:cxn modelId="{9DE77CC4-EC17-4B71-8ABD-54A4BDA1B85B}" type="presOf" srcId="{03214B20-269D-4FCE-AC51-1D5370A03252}" destId="{97E48BE1-1721-420C-922F-BDE9B5A1229E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7F0B215-5343-4762-A81A-29BE42711012}" srcId="{A8E89D63-A6AB-4F38-A916-591FB1E2E64A}" destId="{03214B20-269D-4FCE-AC51-1D5370A03252}" srcOrd="1" destOrd="0" parTransId="{03DD3180-3A65-4F87-BBDF-EC58AFE7D99E}" sibTransId="{17E60CA1-2ED6-4A76-9140-28E7E766715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A85EBD1C-2BF5-4965-B5CE-F954EB0E0EC1}" type="presParOf" srcId="{29FED772-3226-42D1-93E6-84712927F3AE}" destId="{D60914C1-E445-4CFD-925C-F36F286C7635}" srcOrd="0" destOrd="0" presId="urn:microsoft.com/office/officeart/2005/8/layout/process4"/>
    <dgm:cxn modelId="{611A7447-59DC-420C-8C9C-F766B3E5FF0B}" type="presParOf" srcId="{D60914C1-E445-4CFD-925C-F36F286C7635}" destId="{339BA89B-4C3E-4C07-8DDE-3807F73788AF}" srcOrd="0" destOrd="0" presId="urn:microsoft.com/office/officeart/2005/8/layout/process4"/>
    <dgm:cxn modelId="{6C714B3B-F69C-442B-8A04-EC86CE6B2E14}" type="presParOf" srcId="{29FED772-3226-42D1-93E6-84712927F3AE}" destId="{FE101945-77F1-4619-84DF-8B260857918E}" srcOrd="1" destOrd="0" presId="urn:microsoft.com/office/officeart/2005/8/layout/process4"/>
    <dgm:cxn modelId="{7D5AA7E1-C128-408B-B137-4114E3B8BE1E}" type="presParOf" srcId="{29FED772-3226-42D1-93E6-84712927F3AE}" destId="{48321CA4-254E-4513-B75F-FD0FB35C4EAC}" srcOrd="2" destOrd="0" presId="urn:microsoft.com/office/officeart/2005/8/layout/process4"/>
    <dgm:cxn modelId="{6522F632-5F3B-4589-AAD3-9662BD582EBD}" type="presParOf" srcId="{48321CA4-254E-4513-B75F-FD0FB35C4EAC}" destId="{97E48BE1-1721-420C-922F-BDE9B5A1229E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AC9277B3-F2B8-4D35-ACA8-B4BFFB148B2E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C1CFDA5B-79AF-4D7E-AF04-5EE06C0C2490}" type="parTrans" cxnId="{80F81750-A9E9-4793-B838-08CA5B88311C}">
      <dgm:prSet/>
      <dgm:spPr/>
      <dgm:t>
        <a:bodyPr/>
        <a:lstStyle/>
        <a:p>
          <a:endParaRPr lang="zh-CN" altLang="en-US"/>
        </a:p>
      </dgm:t>
    </dgm:pt>
    <dgm:pt modelId="{14054E7F-5DE1-4CBA-8E37-348B20BA45A6}" type="sibTrans" cxnId="{80F81750-A9E9-4793-B838-08CA5B88311C}">
      <dgm:prSet/>
      <dgm:spPr/>
      <dgm:t>
        <a:bodyPr/>
        <a:lstStyle/>
        <a:p>
          <a:endParaRPr lang="zh-CN" altLang="en-US"/>
        </a:p>
      </dgm:t>
    </dgm:pt>
    <dgm:pt modelId="{55D9E7DB-4409-4E83-95DD-C115C1C5A5A0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2F1CF872-7491-47F0-9ECC-3A002DB613C3}" type="parTrans" cxnId="{DC059055-0A3A-457E-AD6B-AE558CB7EEC8}">
      <dgm:prSet/>
      <dgm:spPr/>
      <dgm:t>
        <a:bodyPr/>
        <a:lstStyle/>
        <a:p>
          <a:endParaRPr lang="zh-CN" altLang="en-US"/>
        </a:p>
      </dgm:t>
    </dgm:pt>
    <dgm:pt modelId="{CB529E6B-701E-4069-972E-8378A09FF820}" type="sibTrans" cxnId="{DC059055-0A3A-457E-AD6B-AE558CB7EEC8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CA736B6-77C9-433F-B231-EBA16610ABDB}" type="pres">
      <dgm:prSet presAssocID="{55D9E7DB-4409-4E83-95DD-C115C1C5A5A0}" presName="boxAndChildren" presStyleCnt="0"/>
      <dgm:spPr/>
    </dgm:pt>
    <dgm:pt modelId="{789BA03F-EAD2-47AF-8164-58CC3F09A00C}" type="pres">
      <dgm:prSet presAssocID="{55D9E7DB-4409-4E83-95DD-C115C1C5A5A0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E2775C0B-A4ED-4512-BAF9-05440BF895E8}" type="pres">
      <dgm:prSet presAssocID="{14054E7F-5DE1-4CBA-8E37-348B20BA45A6}" presName="sp" presStyleCnt="0"/>
      <dgm:spPr/>
    </dgm:pt>
    <dgm:pt modelId="{BB1A9177-2E0E-4A76-B2DC-4F6B572CCB23}" type="pres">
      <dgm:prSet presAssocID="{AC9277B3-F2B8-4D35-ACA8-B4BFFB148B2E}" presName="arrowAndChildren" presStyleCnt="0"/>
      <dgm:spPr/>
    </dgm:pt>
    <dgm:pt modelId="{316B0B2C-7ECA-433A-978D-14D02961A260}" type="pres">
      <dgm:prSet presAssocID="{AC9277B3-F2B8-4D35-ACA8-B4BFFB148B2E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66F8717-5419-428B-A885-3AB1ED11CAF6}" type="presOf" srcId="{AC9277B3-F2B8-4D35-ACA8-B4BFFB148B2E}" destId="{316B0B2C-7ECA-433A-978D-14D02961A26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48345060-02E7-484F-935F-B897A2035122}" type="presOf" srcId="{55D9E7DB-4409-4E83-95DD-C115C1C5A5A0}" destId="{789BA03F-EAD2-47AF-8164-58CC3F09A00C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59055-0A3A-457E-AD6B-AE558CB7EEC8}" srcId="{A8E89D63-A6AB-4F38-A916-591FB1E2E64A}" destId="{55D9E7DB-4409-4E83-95DD-C115C1C5A5A0}" srcOrd="2" destOrd="0" parTransId="{2F1CF872-7491-47F0-9ECC-3A002DB613C3}" sibTransId="{CB529E6B-701E-4069-972E-8378A09FF820}"/>
    <dgm:cxn modelId="{80F81750-A9E9-4793-B838-08CA5B88311C}" srcId="{A8E89D63-A6AB-4F38-A916-591FB1E2E64A}" destId="{AC9277B3-F2B8-4D35-ACA8-B4BFFB148B2E}" srcOrd="1" destOrd="0" parTransId="{C1CFDA5B-79AF-4D7E-AF04-5EE06C0C2490}" sibTransId="{14054E7F-5DE1-4CBA-8E37-348B20BA45A6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385E68E-C3CE-4C8A-AB46-8AFA1682D332}" type="presParOf" srcId="{29FED772-3226-42D1-93E6-84712927F3AE}" destId="{3CA736B6-77C9-433F-B231-EBA16610ABDB}" srcOrd="0" destOrd="0" presId="urn:microsoft.com/office/officeart/2005/8/layout/process4"/>
    <dgm:cxn modelId="{0A285D8B-0E63-447F-AE71-979A5F978607}" type="presParOf" srcId="{3CA736B6-77C9-433F-B231-EBA16610ABDB}" destId="{789BA03F-EAD2-47AF-8164-58CC3F09A00C}" srcOrd="0" destOrd="0" presId="urn:microsoft.com/office/officeart/2005/8/layout/process4"/>
    <dgm:cxn modelId="{27672737-7935-4967-A0DD-B9930023CDE5}" type="presParOf" srcId="{29FED772-3226-42D1-93E6-84712927F3AE}" destId="{E2775C0B-A4ED-4512-BAF9-05440BF895E8}" srcOrd="1" destOrd="0" presId="urn:microsoft.com/office/officeart/2005/8/layout/process4"/>
    <dgm:cxn modelId="{815643B0-2D02-41C5-9FB2-B32F6C6A5FC9}" type="presParOf" srcId="{29FED772-3226-42D1-93E6-84712927F3AE}" destId="{BB1A9177-2E0E-4A76-B2DC-4F6B572CCB23}" srcOrd="2" destOrd="0" presId="urn:microsoft.com/office/officeart/2005/8/layout/process4"/>
    <dgm:cxn modelId="{A76F1E10-CC98-4E5E-8508-AC32852678DB}" type="presParOf" srcId="{BB1A9177-2E0E-4A76-B2DC-4F6B572CCB23}" destId="{316B0B2C-7ECA-433A-978D-14D02961A260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B6232C9-5036-4335-B039-76DA347CA845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4AB837CE-269F-4281-9533-D1F6CF5345A4}" type="parTrans" cxnId="{43C2BFD4-2470-4BC7-B4EE-6208DD62E000}">
      <dgm:prSet/>
      <dgm:spPr/>
      <dgm:t>
        <a:bodyPr/>
        <a:lstStyle/>
        <a:p>
          <a:endParaRPr lang="zh-CN" altLang="en-US"/>
        </a:p>
      </dgm:t>
    </dgm:pt>
    <dgm:pt modelId="{E7FC1CF6-FE9E-4B4E-ADF0-996E0ADC07E1}" type="sibTrans" cxnId="{43C2BFD4-2470-4BC7-B4EE-6208DD62E000}">
      <dgm:prSet/>
      <dgm:spPr/>
      <dgm:t>
        <a:bodyPr/>
        <a:lstStyle/>
        <a:p>
          <a:endParaRPr lang="zh-CN" altLang="en-US"/>
        </a:p>
      </dgm:t>
    </dgm:pt>
    <dgm:pt modelId="{6DF8B7CE-EEEC-4B7C-B4F2-AF31E6A2BA90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87F60807-1EFD-48D5-8B44-4F46C975F87B}" type="parTrans" cxnId="{C028AB81-75B9-4641-9FB5-10D1D801C740}">
      <dgm:prSet/>
      <dgm:spPr/>
      <dgm:t>
        <a:bodyPr/>
        <a:lstStyle/>
        <a:p>
          <a:endParaRPr lang="zh-CN" altLang="en-US"/>
        </a:p>
      </dgm:t>
    </dgm:pt>
    <dgm:pt modelId="{A128D9A6-931A-4028-9A47-FE97091DD648}" type="sibTrans" cxnId="{C028AB81-75B9-4641-9FB5-10D1D801C740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64F4357-3DF3-448B-96AF-F5668F81B544}" type="pres">
      <dgm:prSet presAssocID="{6DF8B7CE-EEEC-4B7C-B4F2-AF31E6A2BA90}" presName="boxAndChildren" presStyleCnt="0"/>
      <dgm:spPr/>
    </dgm:pt>
    <dgm:pt modelId="{40D76B91-1170-4109-8FD7-09589B3DB374}" type="pres">
      <dgm:prSet presAssocID="{6DF8B7CE-EEEC-4B7C-B4F2-AF31E6A2BA90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849A4672-BA0E-4450-8938-9D0B7733CA14}" type="pres">
      <dgm:prSet presAssocID="{E7FC1CF6-FE9E-4B4E-ADF0-996E0ADC07E1}" presName="sp" presStyleCnt="0"/>
      <dgm:spPr/>
    </dgm:pt>
    <dgm:pt modelId="{5B82058E-FC52-45F7-9252-512DD92CA6DF}" type="pres">
      <dgm:prSet presAssocID="{8B6232C9-5036-4335-B039-76DA347CA845}" presName="arrowAndChildren" presStyleCnt="0"/>
      <dgm:spPr/>
    </dgm:pt>
    <dgm:pt modelId="{626D3A00-4624-40CA-8387-436C09BEA8B6}" type="pres">
      <dgm:prSet presAssocID="{8B6232C9-5036-4335-B039-76DA347CA845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D5B81188-39E5-4680-AB0A-16C5126FACFE}" type="presOf" srcId="{6DF8B7CE-EEEC-4B7C-B4F2-AF31E6A2BA90}" destId="{40D76B91-1170-4109-8FD7-09589B3DB374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3C2BFD4-2470-4BC7-B4EE-6208DD62E000}" srcId="{A8E89D63-A6AB-4F38-A916-591FB1E2E64A}" destId="{8B6232C9-5036-4335-B039-76DA347CA845}" srcOrd="1" destOrd="0" parTransId="{4AB837CE-269F-4281-9533-D1F6CF5345A4}" sibTransId="{E7FC1CF6-FE9E-4B4E-ADF0-996E0ADC07E1}"/>
    <dgm:cxn modelId="{8D2C0288-81A3-47BA-AAF6-90929C6B3B22}" type="presOf" srcId="{8B6232C9-5036-4335-B039-76DA347CA845}" destId="{626D3A00-4624-40CA-8387-436C09BEA8B6}" srcOrd="0" destOrd="0" presId="urn:microsoft.com/office/officeart/2005/8/layout/process4"/>
    <dgm:cxn modelId="{C028AB81-75B9-4641-9FB5-10D1D801C740}" srcId="{A8E89D63-A6AB-4F38-A916-591FB1E2E64A}" destId="{6DF8B7CE-EEEC-4B7C-B4F2-AF31E6A2BA90}" srcOrd="2" destOrd="0" parTransId="{87F60807-1EFD-48D5-8B44-4F46C975F87B}" sibTransId="{A128D9A6-931A-4028-9A47-FE97091DD648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C745DD67-3BA0-4AEA-93D9-CE9694C1A862}" type="presParOf" srcId="{29FED772-3226-42D1-93E6-84712927F3AE}" destId="{A64F4357-3DF3-448B-96AF-F5668F81B544}" srcOrd="0" destOrd="0" presId="urn:microsoft.com/office/officeart/2005/8/layout/process4"/>
    <dgm:cxn modelId="{C7074260-B944-4310-BC01-90ED4228A84D}" type="presParOf" srcId="{A64F4357-3DF3-448B-96AF-F5668F81B544}" destId="{40D76B91-1170-4109-8FD7-09589B3DB374}" srcOrd="0" destOrd="0" presId="urn:microsoft.com/office/officeart/2005/8/layout/process4"/>
    <dgm:cxn modelId="{64E4F273-B074-4548-952E-D16C137AC0F1}" type="presParOf" srcId="{29FED772-3226-42D1-93E6-84712927F3AE}" destId="{849A4672-BA0E-4450-8938-9D0B7733CA14}" srcOrd="1" destOrd="0" presId="urn:microsoft.com/office/officeart/2005/8/layout/process4"/>
    <dgm:cxn modelId="{41725B31-D417-4F26-BE64-C973C1EB210C}" type="presParOf" srcId="{29FED772-3226-42D1-93E6-84712927F3AE}" destId="{5B82058E-FC52-45F7-9252-512DD92CA6DF}" srcOrd="2" destOrd="0" presId="urn:microsoft.com/office/officeart/2005/8/layout/process4"/>
    <dgm:cxn modelId="{3E12E6E0-9D88-46D2-96AA-1F49D36F9CA8}" type="presParOf" srcId="{5B82058E-FC52-45F7-9252-512DD92CA6DF}" destId="{626D3A00-4624-40CA-8387-436C09BEA8B6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325183C-81A9-4339-AC7A-CE82E353A8C3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C8244572-4AE4-4EB0-85FE-89383CED430D}" type="parTrans" cxnId="{A5BFA1B5-1F78-408C-BD4B-915F52A0EFF1}">
      <dgm:prSet/>
      <dgm:spPr/>
      <dgm:t>
        <a:bodyPr/>
        <a:lstStyle/>
        <a:p>
          <a:endParaRPr lang="zh-CN" altLang="en-US"/>
        </a:p>
      </dgm:t>
    </dgm:pt>
    <dgm:pt modelId="{FE7BE25F-C8BC-4B37-9402-E7D0012FD73F}" type="sibTrans" cxnId="{A5BFA1B5-1F78-408C-BD4B-915F52A0EFF1}">
      <dgm:prSet/>
      <dgm:spPr/>
      <dgm:t>
        <a:bodyPr/>
        <a:lstStyle/>
        <a:p>
          <a:endParaRPr lang="zh-CN" altLang="en-US"/>
        </a:p>
      </dgm:t>
    </dgm:pt>
    <dgm:pt modelId="{FF34BD8B-DCDB-4D9E-B722-BA0A6A56C1F7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903D6735-1709-47E2-A2A0-468ADE0ED441}" type="parTrans" cxnId="{8279413B-E80F-42C6-BE5D-9826412E6418}">
      <dgm:prSet/>
      <dgm:spPr/>
      <dgm:t>
        <a:bodyPr/>
        <a:lstStyle/>
        <a:p>
          <a:endParaRPr lang="zh-CN" altLang="en-US"/>
        </a:p>
      </dgm:t>
    </dgm:pt>
    <dgm:pt modelId="{E48F8DD4-F9DF-49BA-88A7-A8A2BBAD7248}" type="sibTrans" cxnId="{8279413B-E80F-42C6-BE5D-9826412E6418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9B5746E-D26F-49C4-AFA9-26CAFFE8B8C3}" type="pres">
      <dgm:prSet presAssocID="{FF34BD8B-DCDB-4D9E-B722-BA0A6A56C1F7}" presName="boxAndChildren" presStyleCnt="0"/>
      <dgm:spPr/>
    </dgm:pt>
    <dgm:pt modelId="{6469A442-2749-4222-B985-08AE4FDA2721}" type="pres">
      <dgm:prSet presAssocID="{FF34BD8B-DCDB-4D9E-B722-BA0A6A56C1F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69C9844-C325-4C9D-8124-E373836F8ECB}" type="pres">
      <dgm:prSet presAssocID="{FE7BE25F-C8BC-4B37-9402-E7D0012FD73F}" presName="sp" presStyleCnt="0"/>
      <dgm:spPr/>
    </dgm:pt>
    <dgm:pt modelId="{6DBD4FC8-B455-4766-B601-E28422866507}" type="pres">
      <dgm:prSet presAssocID="{8325183C-81A9-4339-AC7A-CE82E353A8C3}" presName="arrowAndChildren" presStyleCnt="0"/>
      <dgm:spPr/>
    </dgm:pt>
    <dgm:pt modelId="{DA8A7BD1-1BF4-4D13-95CA-6A7AAADE5CDB}" type="pres">
      <dgm:prSet presAssocID="{8325183C-81A9-4339-AC7A-CE82E353A8C3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279413B-E80F-42C6-BE5D-9826412E6418}" srcId="{A8E89D63-A6AB-4F38-A916-591FB1E2E64A}" destId="{FF34BD8B-DCDB-4D9E-B722-BA0A6A56C1F7}" srcOrd="2" destOrd="0" parTransId="{903D6735-1709-47E2-A2A0-468ADE0ED441}" sibTransId="{E48F8DD4-F9DF-49BA-88A7-A8A2BBAD7248}"/>
    <dgm:cxn modelId="{A5BFA1B5-1F78-408C-BD4B-915F52A0EFF1}" srcId="{A8E89D63-A6AB-4F38-A916-591FB1E2E64A}" destId="{8325183C-81A9-4339-AC7A-CE82E353A8C3}" srcOrd="1" destOrd="0" parTransId="{C8244572-4AE4-4EB0-85FE-89383CED430D}" sibTransId="{FE7BE25F-C8BC-4B37-9402-E7D0012FD73F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E269A708-12D4-4EBC-B165-512E173AD01C}" type="presOf" srcId="{FF34BD8B-DCDB-4D9E-B722-BA0A6A56C1F7}" destId="{6469A442-2749-4222-B985-08AE4FDA272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24002F0-0070-4C6A-B101-B49BC9DB0968}" type="presOf" srcId="{8325183C-81A9-4339-AC7A-CE82E353A8C3}" destId="{DA8A7BD1-1BF4-4D13-95CA-6A7AAADE5CD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8EC62F73-7789-4555-980A-DCCC8086A2A9}" type="presParOf" srcId="{29FED772-3226-42D1-93E6-84712927F3AE}" destId="{99B5746E-D26F-49C4-AFA9-26CAFFE8B8C3}" srcOrd="0" destOrd="0" presId="urn:microsoft.com/office/officeart/2005/8/layout/process4"/>
    <dgm:cxn modelId="{C039D775-EC69-4BFA-9247-D29D4B313859}" type="presParOf" srcId="{99B5746E-D26F-49C4-AFA9-26CAFFE8B8C3}" destId="{6469A442-2749-4222-B985-08AE4FDA2721}" srcOrd="0" destOrd="0" presId="urn:microsoft.com/office/officeart/2005/8/layout/process4"/>
    <dgm:cxn modelId="{3760CBDD-AEF2-4A92-AE48-BAE29DB0D7D9}" type="presParOf" srcId="{29FED772-3226-42D1-93E6-84712927F3AE}" destId="{269C9844-C325-4C9D-8124-E373836F8ECB}" srcOrd="1" destOrd="0" presId="urn:microsoft.com/office/officeart/2005/8/layout/process4"/>
    <dgm:cxn modelId="{F1C17740-8747-4E78-BCD8-3043071EEEF0}" type="presParOf" srcId="{29FED772-3226-42D1-93E6-84712927F3AE}" destId="{6DBD4FC8-B455-4766-B601-E28422866507}" srcOrd="2" destOrd="0" presId="urn:microsoft.com/office/officeart/2005/8/layout/process4"/>
    <dgm:cxn modelId="{81A20975-E6E0-412A-8F7B-2BA934A280F6}" type="presParOf" srcId="{6DBD4FC8-B455-4766-B601-E28422866507}" destId="{DA8A7BD1-1BF4-4D13-95CA-6A7AAADE5CDB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68466783-DE11-46D8-A188-2EB40D8C70BA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CB53A39D-EFA7-44C4-986D-8A95F924238C}" type="parTrans" cxnId="{E5054E49-AC77-4F2F-A842-DA59FDD2AD40}">
      <dgm:prSet/>
      <dgm:spPr/>
      <dgm:t>
        <a:bodyPr/>
        <a:lstStyle/>
        <a:p>
          <a:endParaRPr lang="zh-CN" altLang="en-US"/>
        </a:p>
      </dgm:t>
    </dgm:pt>
    <dgm:pt modelId="{F555E76C-CBFE-4643-8DFF-5C00CD54409D}" type="sibTrans" cxnId="{E5054E49-AC77-4F2F-A842-DA59FDD2AD40}">
      <dgm:prSet/>
      <dgm:spPr/>
      <dgm:t>
        <a:bodyPr/>
        <a:lstStyle/>
        <a:p>
          <a:endParaRPr lang="zh-CN" altLang="en-US"/>
        </a:p>
      </dgm:t>
    </dgm:pt>
    <dgm:pt modelId="{F28A76C1-1EE6-431B-A254-A961C8087B82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EDA68C0D-31E6-41B3-8EB8-6CFFA080A2F8}" type="parTrans" cxnId="{A9CC3295-89F8-47B7-89BA-302F74354D56}">
      <dgm:prSet/>
      <dgm:spPr/>
      <dgm:t>
        <a:bodyPr/>
        <a:lstStyle/>
        <a:p>
          <a:endParaRPr lang="zh-CN" altLang="en-US"/>
        </a:p>
      </dgm:t>
    </dgm:pt>
    <dgm:pt modelId="{A6CFFC1A-83EB-49BB-9D5C-BC222F2D37D9}" type="sibTrans" cxnId="{A9CC3295-89F8-47B7-89BA-302F74354D56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10C0654-1B12-44BA-8192-C1D3AF4F5031}" type="pres">
      <dgm:prSet presAssocID="{F28A76C1-1EE6-431B-A254-A961C8087B82}" presName="boxAndChildren" presStyleCnt="0"/>
      <dgm:spPr/>
    </dgm:pt>
    <dgm:pt modelId="{072747B8-2952-4374-AD81-82D13AABA088}" type="pres">
      <dgm:prSet presAssocID="{F28A76C1-1EE6-431B-A254-A961C8087B8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C18B86DF-00CE-4660-9995-51B72FE55715}" type="pres">
      <dgm:prSet presAssocID="{F555E76C-CBFE-4643-8DFF-5C00CD54409D}" presName="sp" presStyleCnt="0"/>
      <dgm:spPr/>
    </dgm:pt>
    <dgm:pt modelId="{8AB288A6-CF6C-43B3-BFE4-D50EBB2292AE}" type="pres">
      <dgm:prSet presAssocID="{68466783-DE11-46D8-A188-2EB40D8C70BA}" presName="arrowAndChildren" presStyleCnt="0"/>
      <dgm:spPr/>
    </dgm:pt>
    <dgm:pt modelId="{914579B1-D4AF-4FB3-A456-65B8C88E03D3}" type="pres">
      <dgm:prSet presAssocID="{68466783-DE11-46D8-A188-2EB40D8C70BA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84F3497-0A02-4521-B8E4-98EBDC3233B5}" type="presOf" srcId="{68466783-DE11-46D8-A188-2EB40D8C70BA}" destId="{914579B1-D4AF-4FB3-A456-65B8C88E03D3}" srcOrd="0" destOrd="0" presId="urn:microsoft.com/office/officeart/2005/8/layout/process4"/>
    <dgm:cxn modelId="{E5054E49-AC77-4F2F-A842-DA59FDD2AD40}" srcId="{A8E89D63-A6AB-4F38-A916-591FB1E2E64A}" destId="{68466783-DE11-46D8-A188-2EB40D8C70BA}" srcOrd="1" destOrd="0" parTransId="{CB53A39D-EFA7-44C4-986D-8A95F924238C}" sibTransId="{F555E76C-CBFE-4643-8DFF-5C00CD54409D}"/>
    <dgm:cxn modelId="{A9CC3295-89F8-47B7-89BA-302F74354D56}" srcId="{A8E89D63-A6AB-4F38-A916-591FB1E2E64A}" destId="{F28A76C1-1EE6-431B-A254-A961C8087B82}" srcOrd="2" destOrd="0" parTransId="{EDA68C0D-31E6-41B3-8EB8-6CFFA080A2F8}" sibTransId="{A6CFFC1A-83EB-49BB-9D5C-BC222F2D37D9}"/>
    <dgm:cxn modelId="{AF872FB6-6A12-480A-8D5E-6D2C21F53CCD}" type="presOf" srcId="{F28A76C1-1EE6-431B-A254-A961C8087B82}" destId="{072747B8-2952-4374-AD81-82D13AABA08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750C0299-D5E6-46B8-8330-1E5479EAA680}" type="presParOf" srcId="{29FED772-3226-42D1-93E6-84712927F3AE}" destId="{910C0654-1B12-44BA-8192-C1D3AF4F5031}" srcOrd="0" destOrd="0" presId="urn:microsoft.com/office/officeart/2005/8/layout/process4"/>
    <dgm:cxn modelId="{8FFFE5D8-87E7-446A-AA3D-31706B424741}" type="presParOf" srcId="{910C0654-1B12-44BA-8192-C1D3AF4F5031}" destId="{072747B8-2952-4374-AD81-82D13AABA088}" srcOrd="0" destOrd="0" presId="urn:microsoft.com/office/officeart/2005/8/layout/process4"/>
    <dgm:cxn modelId="{A120B0C3-9A00-44AA-B927-D554BC1443C7}" type="presParOf" srcId="{29FED772-3226-42D1-93E6-84712927F3AE}" destId="{C18B86DF-00CE-4660-9995-51B72FE55715}" srcOrd="1" destOrd="0" presId="urn:microsoft.com/office/officeart/2005/8/layout/process4"/>
    <dgm:cxn modelId="{ADA977FA-9189-4AB5-967D-2B9B32CA1A1F}" type="presParOf" srcId="{29FED772-3226-42D1-93E6-84712927F3AE}" destId="{8AB288A6-CF6C-43B3-BFE4-D50EBB2292AE}" srcOrd="2" destOrd="0" presId="urn:microsoft.com/office/officeart/2005/8/layout/process4"/>
    <dgm:cxn modelId="{9F44453A-8EDA-40E4-8A3B-AA793EFD0F78}" type="presParOf" srcId="{8AB288A6-CF6C-43B3-BFE4-D50EBB2292AE}" destId="{914579B1-D4AF-4FB3-A456-65B8C88E03D3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925F0B9-E2FA-4B0A-AACB-59642DC9EC7A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C72BB97-75D4-428D-A4FA-F74DCFE2652C}" type="parTrans" cxnId="{416A4D40-1D08-427C-8DFF-6AFBD7BD0653}">
      <dgm:prSet/>
      <dgm:spPr/>
      <dgm:t>
        <a:bodyPr/>
        <a:lstStyle/>
        <a:p>
          <a:endParaRPr lang="zh-CN" altLang="en-US"/>
        </a:p>
      </dgm:t>
    </dgm:pt>
    <dgm:pt modelId="{21BA74AD-9D25-4EF9-9D41-14306CF406D0}" type="sibTrans" cxnId="{416A4D40-1D08-427C-8DFF-6AFBD7BD0653}">
      <dgm:prSet/>
      <dgm:spPr/>
      <dgm:t>
        <a:bodyPr/>
        <a:lstStyle/>
        <a:p>
          <a:endParaRPr lang="zh-CN" altLang="en-US"/>
        </a:p>
      </dgm:t>
    </dgm:pt>
    <dgm:pt modelId="{3744EADD-7EB3-49A0-8B55-6B23269CD363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09F46D99-FA55-490B-A7AD-85E3023AF432}" type="parTrans" cxnId="{17670D41-90D3-4AAB-BB5C-D1BE85D3F128}">
      <dgm:prSet/>
      <dgm:spPr/>
      <dgm:t>
        <a:bodyPr/>
        <a:lstStyle/>
        <a:p>
          <a:endParaRPr lang="zh-CN" altLang="en-US"/>
        </a:p>
      </dgm:t>
    </dgm:pt>
    <dgm:pt modelId="{ABE3A668-A6CD-4E9E-BA2F-F42374D12A7D}" type="sibTrans" cxnId="{17670D41-90D3-4AAB-BB5C-D1BE85D3F128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064516-D09A-4E35-813A-F58AAB8A1BD3}" type="pres">
      <dgm:prSet presAssocID="{3744EADD-7EB3-49A0-8B55-6B23269CD363}" presName="boxAndChildren" presStyleCnt="0"/>
      <dgm:spPr/>
    </dgm:pt>
    <dgm:pt modelId="{A4B4A1D9-8C8C-4E23-A959-34F06151A4D6}" type="pres">
      <dgm:prSet presAssocID="{3744EADD-7EB3-49A0-8B55-6B23269CD363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05A4359A-AAFE-477F-973A-B9D20886A244}" type="pres">
      <dgm:prSet presAssocID="{21BA74AD-9D25-4EF9-9D41-14306CF406D0}" presName="sp" presStyleCnt="0"/>
      <dgm:spPr/>
    </dgm:pt>
    <dgm:pt modelId="{10D441DC-1191-4E16-8454-6616D77A3A7D}" type="pres">
      <dgm:prSet presAssocID="{D925F0B9-E2FA-4B0A-AACB-59642DC9EC7A}" presName="arrowAndChildren" presStyleCnt="0"/>
      <dgm:spPr/>
    </dgm:pt>
    <dgm:pt modelId="{08CEEDEB-4EE9-4F7A-AFA3-ADA6E45F5E71}" type="pres">
      <dgm:prSet presAssocID="{D925F0B9-E2FA-4B0A-AACB-59642DC9EC7A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B798775-40FA-4E4D-84FA-820C84CF3285}" type="presOf" srcId="{D925F0B9-E2FA-4B0A-AACB-59642DC9EC7A}" destId="{08CEEDEB-4EE9-4F7A-AFA3-ADA6E45F5E71}" srcOrd="0" destOrd="0" presId="urn:microsoft.com/office/officeart/2005/8/layout/process4"/>
    <dgm:cxn modelId="{8068BBE7-EBC1-42E1-8873-1A0299918C9B}" type="presOf" srcId="{3744EADD-7EB3-49A0-8B55-6B23269CD363}" destId="{A4B4A1D9-8C8C-4E23-A959-34F06151A4D6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16A4D40-1D08-427C-8DFF-6AFBD7BD0653}" srcId="{A8E89D63-A6AB-4F38-A916-591FB1E2E64A}" destId="{D925F0B9-E2FA-4B0A-AACB-59642DC9EC7A}" srcOrd="1" destOrd="0" parTransId="{FC72BB97-75D4-428D-A4FA-F74DCFE2652C}" sibTransId="{21BA74AD-9D25-4EF9-9D41-14306CF406D0}"/>
    <dgm:cxn modelId="{17670D41-90D3-4AAB-BB5C-D1BE85D3F128}" srcId="{A8E89D63-A6AB-4F38-A916-591FB1E2E64A}" destId="{3744EADD-7EB3-49A0-8B55-6B23269CD363}" srcOrd="2" destOrd="0" parTransId="{09F46D99-FA55-490B-A7AD-85E3023AF432}" sibTransId="{ABE3A668-A6CD-4E9E-BA2F-F42374D12A7D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E9118EB7-40BD-4CBB-9A69-A486E16EFF7F}" type="presParOf" srcId="{29FED772-3226-42D1-93E6-84712927F3AE}" destId="{B6064516-D09A-4E35-813A-F58AAB8A1BD3}" srcOrd="0" destOrd="0" presId="urn:microsoft.com/office/officeart/2005/8/layout/process4"/>
    <dgm:cxn modelId="{3CF0BD5E-7B85-46B9-AB68-498197BF0F1B}" type="presParOf" srcId="{B6064516-D09A-4E35-813A-F58AAB8A1BD3}" destId="{A4B4A1D9-8C8C-4E23-A959-34F06151A4D6}" srcOrd="0" destOrd="0" presId="urn:microsoft.com/office/officeart/2005/8/layout/process4"/>
    <dgm:cxn modelId="{EB42F02D-57CC-44B1-87FD-D340BABD7FAA}" type="presParOf" srcId="{29FED772-3226-42D1-93E6-84712927F3AE}" destId="{05A4359A-AAFE-477F-973A-B9D20886A244}" srcOrd="1" destOrd="0" presId="urn:microsoft.com/office/officeart/2005/8/layout/process4"/>
    <dgm:cxn modelId="{CB8B01A3-BAFE-43C6-BFA6-034029407232}" type="presParOf" srcId="{29FED772-3226-42D1-93E6-84712927F3AE}" destId="{10D441DC-1191-4E16-8454-6616D77A3A7D}" srcOrd="2" destOrd="0" presId="urn:microsoft.com/office/officeart/2005/8/layout/process4"/>
    <dgm:cxn modelId="{7682AE6A-2091-4746-AD29-011C843A9A66}" type="presParOf" srcId="{10D441DC-1191-4E16-8454-6616D77A3A7D}" destId="{08CEEDEB-4EE9-4F7A-AFA3-ADA6E45F5E71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171C83B-4B3F-4B61-89FF-5957EAC7612B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389F4D09-87E5-4BB2-BF0F-78F29F60C59A}" type="parTrans" cxnId="{32E4FCBD-D5CB-431E-B6EF-621679D51E0D}">
      <dgm:prSet/>
      <dgm:spPr/>
      <dgm:t>
        <a:bodyPr/>
        <a:lstStyle/>
        <a:p>
          <a:endParaRPr lang="zh-CN" altLang="en-US"/>
        </a:p>
      </dgm:t>
    </dgm:pt>
    <dgm:pt modelId="{B2D9C072-1791-4EDD-B152-3BC0DC68B9C8}" type="sibTrans" cxnId="{32E4FCBD-D5CB-431E-B6EF-621679D51E0D}">
      <dgm:prSet/>
      <dgm:spPr/>
      <dgm:t>
        <a:bodyPr/>
        <a:lstStyle/>
        <a:p>
          <a:endParaRPr lang="zh-CN" altLang="en-US"/>
        </a:p>
      </dgm:t>
    </dgm:pt>
    <dgm:pt modelId="{9593DDCD-A739-48BB-8627-2B5CA1F6D4A8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4BF33D6E-CE23-4032-BEDF-E7E2A8D28E2E}" type="parTrans" cxnId="{B2FD196A-5F87-4FC0-8F26-F7E1F466671C}">
      <dgm:prSet/>
      <dgm:spPr/>
      <dgm:t>
        <a:bodyPr/>
        <a:lstStyle/>
        <a:p>
          <a:endParaRPr lang="zh-CN" altLang="en-US"/>
        </a:p>
      </dgm:t>
    </dgm:pt>
    <dgm:pt modelId="{A9B0E365-93E5-4260-9BB4-09796BAFD460}" type="sibTrans" cxnId="{B2FD196A-5F87-4FC0-8F26-F7E1F466671C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5DACE4E-498E-4089-97D1-E3AE077F15CC}" type="pres">
      <dgm:prSet presAssocID="{9593DDCD-A739-48BB-8627-2B5CA1F6D4A8}" presName="boxAndChildren" presStyleCnt="0"/>
      <dgm:spPr/>
    </dgm:pt>
    <dgm:pt modelId="{C7D5441B-FC4A-4C48-B577-96CBA979EB97}" type="pres">
      <dgm:prSet presAssocID="{9593DDCD-A739-48BB-8627-2B5CA1F6D4A8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69657744-C926-47DE-8F7E-59E51E0B957F}" type="pres">
      <dgm:prSet presAssocID="{B2D9C072-1791-4EDD-B152-3BC0DC68B9C8}" presName="sp" presStyleCnt="0"/>
      <dgm:spPr/>
    </dgm:pt>
    <dgm:pt modelId="{314CB133-4FFB-483B-8F03-FAF5B9CE1F84}" type="pres">
      <dgm:prSet presAssocID="{2171C83B-4B3F-4B61-89FF-5957EAC7612B}" presName="arrowAndChildren" presStyleCnt="0"/>
      <dgm:spPr/>
    </dgm:pt>
    <dgm:pt modelId="{8E111DA3-CA37-4FCF-B264-7C4D607366C2}" type="pres">
      <dgm:prSet presAssocID="{2171C83B-4B3F-4B61-89FF-5957EAC7612B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2E4FCBD-D5CB-431E-B6EF-621679D51E0D}" srcId="{A8E89D63-A6AB-4F38-A916-591FB1E2E64A}" destId="{2171C83B-4B3F-4B61-89FF-5957EAC7612B}" srcOrd="1" destOrd="0" parTransId="{389F4D09-87E5-4BB2-BF0F-78F29F60C59A}" sibTransId="{B2D9C072-1791-4EDD-B152-3BC0DC68B9C8}"/>
    <dgm:cxn modelId="{75FA4855-309E-4805-912F-9F457F50650D}" type="presOf" srcId="{9593DDCD-A739-48BB-8627-2B5CA1F6D4A8}" destId="{C7D5441B-FC4A-4C48-B577-96CBA979EB97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17BBDA7-05DA-4EEB-A884-CC0A6DC2595A}" type="presOf" srcId="{2171C83B-4B3F-4B61-89FF-5957EAC7612B}" destId="{8E111DA3-CA37-4FCF-B264-7C4D607366C2}" srcOrd="0" destOrd="0" presId="urn:microsoft.com/office/officeart/2005/8/layout/process4"/>
    <dgm:cxn modelId="{B2FD196A-5F87-4FC0-8F26-F7E1F466671C}" srcId="{A8E89D63-A6AB-4F38-A916-591FB1E2E64A}" destId="{9593DDCD-A739-48BB-8627-2B5CA1F6D4A8}" srcOrd="2" destOrd="0" parTransId="{4BF33D6E-CE23-4032-BEDF-E7E2A8D28E2E}" sibTransId="{A9B0E365-93E5-4260-9BB4-09796BAFD46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8422310C-96E2-4052-BC21-A71633410013}" type="presParOf" srcId="{29FED772-3226-42D1-93E6-84712927F3AE}" destId="{55DACE4E-498E-4089-97D1-E3AE077F15CC}" srcOrd="0" destOrd="0" presId="urn:microsoft.com/office/officeart/2005/8/layout/process4"/>
    <dgm:cxn modelId="{1658A86D-1A28-4236-A7F3-8342E5ACAB0F}" type="presParOf" srcId="{55DACE4E-498E-4089-97D1-E3AE077F15CC}" destId="{C7D5441B-FC4A-4C48-B577-96CBA979EB97}" srcOrd="0" destOrd="0" presId="urn:microsoft.com/office/officeart/2005/8/layout/process4"/>
    <dgm:cxn modelId="{BE2E3476-C8FB-48EA-9624-B615DD6F4D05}" type="presParOf" srcId="{29FED772-3226-42D1-93E6-84712927F3AE}" destId="{69657744-C926-47DE-8F7E-59E51E0B957F}" srcOrd="1" destOrd="0" presId="urn:microsoft.com/office/officeart/2005/8/layout/process4"/>
    <dgm:cxn modelId="{2D95F58C-17F6-4AA0-886C-93D15691D0B7}" type="presParOf" srcId="{29FED772-3226-42D1-93E6-84712927F3AE}" destId="{314CB133-4FFB-483B-8F03-FAF5B9CE1F84}" srcOrd="2" destOrd="0" presId="urn:microsoft.com/office/officeart/2005/8/layout/process4"/>
    <dgm:cxn modelId="{0417D56B-FECE-400B-BE27-627B6C841CB5}" type="presParOf" srcId="{314CB133-4FFB-483B-8F03-FAF5B9CE1F84}" destId="{8E111DA3-CA37-4FCF-B264-7C4D607366C2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4A9B66FB-D351-48AB-AAD3-71BE272EC26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54422886-7B2F-4ABB-8E19-80F7E011568B}" type="parTrans" cxnId="{099E43B7-AEDA-44A1-BEE3-81CBF3AD06F3}">
      <dgm:prSet/>
      <dgm:spPr/>
      <dgm:t>
        <a:bodyPr/>
        <a:lstStyle/>
        <a:p>
          <a:endParaRPr lang="zh-CN" altLang="en-US"/>
        </a:p>
      </dgm:t>
    </dgm:pt>
    <dgm:pt modelId="{B8EAFD08-E85A-4A25-8D41-FABAD57572C5}" type="sibTrans" cxnId="{099E43B7-AEDA-44A1-BEE3-81CBF3AD06F3}">
      <dgm:prSet/>
      <dgm:spPr/>
      <dgm:t>
        <a:bodyPr/>
        <a:lstStyle/>
        <a:p>
          <a:endParaRPr lang="zh-CN" altLang="en-US"/>
        </a:p>
      </dgm:t>
    </dgm:pt>
    <dgm:pt modelId="{F883675E-41F8-4BA9-84AE-0A121445E9FD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9F719221-EA23-462D-9B16-447D885FC8D8}" type="parTrans" cxnId="{D0138638-D171-4B83-8009-25851E3C5515}">
      <dgm:prSet/>
      <dgm:spPr/>
      <dgm:t>
        <a:bodyPr/>
        <a:lstStyle/>
        <a:p>
          <a:endParaRPr lang="zh-CN" altLang="en-US"/>
        </a:p>
      </dgm:t>
    </dgm:pt>
    <dgm:pt modelId="{F3F16776-8403-42FD-861F-7CCB45F82A53}" type="sibTrans" cxnId="{D0138638-D171-4B83-8009-25851E3C5515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E0D397-DDF1-4220-9F38-75DD67B37E51}" type="pres">
      <dgm:prSet presAssocID="{F883675E-41F8-4BA9-84AE-0A121445E9FD}" presName="boxAndChildren" presStyleCnt="0"/>
      <dgm:spPr/>
    </dgm:pt>
    <dgm:pt modelId="{2959A073-F83E-4449-8C48-1C44ADC39921}" type="pres">
      <dgm:prSet presAssocID="{F883675E-41F8-4BA9-84AE-0A121445E9F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970B69F9-3301-4ADA-8B74-750E7CD5AFE4}" type="pres">
      <dgm:prSet presAssocID="{B8EAFD08-E85A-4A25-8D41-FABAD57572C5}" presName="sp" presStyleCnt="0"/>
      <dgm:spPr/>
    </dgm:pt>
    <dgm:pt modelId="{645DE47A-B012-4D47-9317-9B894DB39029}" type="pres">
      <dgm:prSet presAssocID="{4A9B66FB-D351-48AB-AAD3-71BE272EC265}" presName="arrowAndChildren" presStyleCnt="0"/>
      <dgm:spPr/>
    </dgm:pt>
    <dgm:pt modelId="{7DF6DA02-098C-4FDB-A60A-EA0E855EA4C8}" type="pres">
      <dgm:prSet presAssocID="{4A9B66FB-D351-48AB-AAD3-71BE272EC265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4B852DC-373E-4E7E-8EF0-2A37739D44A4}" type="presOf" srcId="{4A9B66FB-D351-48AB-AAD3-71BE272EC265}" destId="{7DF6DA02-098C-4FDB-A60A-EA0E855EA4C8}" srcOrd="0" destOrd="0" presId="urn:microsoft.com/office/officeart/2005/8/layout/process4"/>
    <dgm:cxn modelId="{099E43B7-AEDA-44A1-BEE3-81CBF3AD06F3}" srcId="{A8E89D63-A6AB-4F38-A916-591FB1E2E64A}" destId="{4A9B66FB-D351-48AB-AAD3-71BE272EC265}" srcOrd="1" destOrd="0" parTransId="{54422886-7B2F-4ABB-8E19-80F7E011568B}" sibTransId="{B8EAFD08-E85A-4A25-8D41-FABAD57572C5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0138638-D171-4B83-8009-25851E3C5515}" srcId="{A8E89D63-A6AB-4F38-A916-591FB1E2E64A}" destId="{F883675E-41F8-4BA9-84AE-0A121445E9FD}" srcOrd="2" destOrd="0" parTransId="{9F719221-EA23-462D-9B16-447D885FC8D8}" sibTransId="{F3F16776-8403-42FD-861F-7CCB45F82A53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C9F6386-00DF-445F-8AFD-CC84CA36790A}" type="presOf" srcId="{F883675E-41F8-4BA9-84AE-0A121445E9FD}" destId="{2959A073-F83E-4449-8C48-1C44ADC39921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08102D6-A851-40FA-969A-C6F622818A19}" type="presParOf" srcId="{29FED772-3226-42D1-93E6-84712927F3AE}" destId="{46E0D397-DDF1-4220-9F38-75DD67B37E51}" srcOrd="0" destOrd="0" presId="urn:microsoft.com/office/officeart/2005/8/layout/process4"/>
    <dgm:cxn modelId="{ABBA0FD5-51CF-4762-B944-21EAFCE889EC}" type="presParOf" srcId="{46E0D397-DDF1-4220-9F38-75DD67B37E51}" destId="{2959A073-F83E-4449-8C48-1C44ADC39921}" srcOrd="0" destOrd="0" presId="urn:microsoft.com/office/officeart/2005/8/layout/process4"/>
    <dgm:cxn modelId="{9FFD3643-DC6E-41A4-AF3E-D78586EFE28B}" type="presParOf" srcId="{29FED772-3226-42D1-93E6-84712927F3AE}" destId="{970B69F9-3301-4ADA-8B74-750E7CD5AFE4}" srcOrd="1" destOrd="0" presId="urn:microsoft.com/office/officeart/2005/8/layout/process4"/>
    <dgm:cxn modelId="{412864A1-B132-41E6-B72F-842C0E2F5310}" type="presParOf" srcId="{29FED772-3226-42D1-93E6-84712927F3AE}" destId="{645DE47A-B012-4D47-9317-9B894DB39029}" srcOrd="2" destOrd="0" presId="urn:microsoft.com/office/officeart/2005/8/layout/process4"/>
    <dgm:cxn modelId="{51F7EE96-3AEB-459E-BE7B-11EEB4D9684E}" type="presParOf" srcId="{645DE47A-B012-4D47-9317-9B894DB39029}" destId="{7DF6DA02-098C-4FDB-A60A-EA0E855EA4C8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B5B7EE2-5DFE-432A-A412-A1D233031FF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1A2E73E-CE53-4011-BAA0-D10EF990EC29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7161627-909C-4038-B00F-4CF78176A271}" type="presOf" srcId="{4D816D50-29EE-4B0C-8B34-7EC20FC6CCCD}" destId="{48EBF894-E7DD-42E9-954C-FB5E97F9ABC6}" srcOrd="0" destOrd="0" presId="urn:microsoft.com/office/officeart/2005/8/layout/process4"/>
    <dgm:cxn modelId="{19CCF279-FCA3-4418-BECA-8C099E7F7C4C}" type="presOf" srcId="{3653F1D4-DBBC-49B5-B1C6-6C9A0B5020CA}" destId="{8AC30DC6-9A66-4203-AB76-CE47DCD2A079}" srcOrd="0" destOrd="0" presId="urn:microsoft.com/office/officeart/2005/8/layout/process4"/>
    <dgm:cxn modelId="{6DCD8564-18FC-405F-A5F1-218A4EA108EC}" type="presOf" srcId="{9E0525EE-7C5A-4585-A8F9-E2F6CAD401BB}" destId="{A025A060-5C15-483D-9E87-EED4825E30C0}" srcOrd="0" destOrd="0" presId="urn:microsoft.com/office/officeart/2005/8/layout/process4"/>
    <dgm:cxn modelId="{09ADCBAB-4E28-4D7F-A899-A53399A2B596}" type="presOf" srcId="{35C9FAAE-5FDB-4348-AA1E-1629199BA38B}" destId="{BFD58B5E-0741-4737-A564-E905737DF424}" srcOrd="0" destOrd="0" presId="urn:microsoft.com/office/officeart/2005/8/layout/process4"/>
    <dgm:cxn modelId="{F7F16445-6EEB-484E-809E-90ADB27D16EA}" type="presParOf" srcId="{29FED772-3226-42D1-93E6-84712927F3AE}" destId="{454D99BB-B1F8-4F93-B2DA-3A640D7837A9}" srcOrd="0" destOrd="0" presId="urn:microsoft.com/office/officeart/2005/8/layout/process4"/>
    <dgm:cxn modelId="{97D07D7B-8C7A-47E3-A107-8E32F8825167}" type="presParOf" srcId="{454D99BB-B1F8-4F93-B2DA-3A640D7837A9}" destId="{8AC30DC6-9A66-4203-AB76-CE47DCD2A079}" srcOrd="0" destOrd="0" presId="urn:microsoft.com/office/officeart/2005/8/layout/process4"/>
    <dgm:cxn modelId="{156CE67C-D2B0-4D53-B71D-89BF452AB04B}" type="presParOf" srcId="{29FED772-3226-42D1-93E6-84712927F3AE}" destId="{C67C3B1F-821D-4718-A8A4-583E837C0C4C}" srcOrd="1" destOrd="0" presId="urn:microsoft.com/office/officeart/2005/8/layout/process4"/>
    <dgm:cxn modelId="{04E70922-A575-4027-9A8F-17B9601A6C4C}" type="presParOf" srcId="{29FED772-3226-42D1-93E6-84712927F3AE}" destId="{E6F967E9-6508-447E-A08B-D3B675824035}" srcOrd="2" destOrd="0" presId="urn:microsoft.com/office/officeart/2005/8/layout/process4"/>
    <dgm:cxn modelId="{1D1E6A3C-C022-4D0C-B9C4-7A7C2F7E1382}" type="presParOf" srcId="{E6F967E9-6508-447E-A08B-D3B675824035}" destId="{252F50F8-FB96-429F-96E8-F0732AB80F61}" srcOrd="0" destOrd="0" presId="urn:microsoft.com/office/officeart/2005/8/layout/process4"/>
    <dgm:cxn modelId="{ACAF0297-B985-428C-9353-4F6CBFB3230A}" type="presParOf" srcId="{29FED772-3226-42D1-93E6-84712927F3AE}" destId="{A283F5C2-3867-48A7-859E-D1AD98885A60}" srcOrd="3" destOrd="0" presId="urn:microsoft.com/office/officeart/2005/8/layout/process4"/>
    <dgm:cxn modelId="{7A360C13-3A3B-451B-A67C-0537D758D56F}" type="presParOf" srcId="{29FED772-3226-42D1-93E6-84712927F3AE}" destId="{B8A1C4B4-2341-4E72-9395-FD6BBD63E654}" srcOrd="4" destOrd="0" presId="urn:microsoft.com/office/officeart/2005/8/layout/process4"/>
    <dgm:cxn modelId="{52D8F9FB-17F4-4E53-B579-1D3B8990B624}" type="presParOf" srcId="{B8A1C4B4-2341-4E72-9395-FD6BBD63E654}" destId="{A025A060-5C15-483D-9E87-EED4825E30C0}" srcOrd="0" destOrd="0" presId="urn:microsoft.com/office/officeart/2005/8/layout/process4"/>
    <dgm:cxn modelId="{109E6CA1-0E11-422E-9F4F-423FD4D20ABB}" type="presParOf" srcId="{29FED772-3226-42D1-93E6-84712927F3AE}" destId="{E67D332A-7C52-41A2-A168-5A222380EBE4}" srcOrd="5" destOrd="0" presId="urn:microsoft.com/office/officeart/2005/8/layout/process4"/>
    <dgm:cxn modelId="{AC0C995B-7C45-4C39-A3B6-9B8C1E436297}" type="presParOf" srcId="{29FED772-3226-42D1-93E6-84712927F3AE}" destId="{29C740DE-3B8E-41C8-ACD5-8894DE8FFC09}" srcOrd="6" destOrd="0" presId="urn:microsoft.com/office/officeart/2005/8/layout/process4"/>
    <dgm:cxn modelId="{B323EB87-A595-4920-9476-4436ECCB970D}" type="presParOf" srcId="{29C740DE-3B8E-41C8-ACD5-8894DE8FFC09}" destId="{48EBF894-E7DD-42E9-954C-FB5E97F9ABC6}" srcOrd="0" destOrd="0" presId="urn:microsoft.com/office/officeart/2005/8/layout/process4"/>
    <dgm:cxn modelId="{652AD27D-D655-4661-AC03-4BC897F9B479}" type="presParOf" srcId="{29FED772-3226-42D1-93E6-84712927F3AE}" destId="{143F4098-A3ED-4795-A722-7E54ACC2F9FB}" srcOrd="7" destOrd="0" presId="urn:microsoft.com/office/officeart/2005/8/layout/process4"/>
    <dgm:cxn modelId="{029F264F-5160-481F-B7CC-FA58108568C0}" type="presParOf" srcId="{29FED772-3226-42D1-93E6-84712927F3AE}" destId="{BEB71CFA-B092-4AE6-B8D5-52FDCF4A83E0}" srcOrd="8" destOrd="0" presId="urn:microsoft.com/office/officeart/2005/8/layout/process4"/>
    <dgm:cxn modelId="{5879550A-9854-48D9-8770-C9831FDB259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E5DCE8ED-1492-4E9D-A595-A38757ECC17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797F5671-2AFE-4F99-8918-38318C953CB3}" type="parTrans" cxnId="{B1823881-15DE-453F-85E0-CC72B4B74D6E}">
      <dgm:prSet/>
      <dgm:spPr/>
      <dgm:t>
        <a:bodyPr/>
        <a:lstStyle/>
        <a:p>
          <a:endParaRPr lang="zh-CN" altLang="en-US"/>
        </a:p>
      </dgm:t>
    </dgm:pt>
    <dgm:pt modelId="{DC4A2F23-B500-4C2D-89C8-A80C916ACFF0}" type="sibTrans" cxnId="{B1823881-15DE-453F-85E0-CC72B4B74D6E}">
      <dgm:prSet/>
      <dgm:spPr/>
      <dgm:t>
        <a:bodyPr/>
        <a:lstStyle/>
        <a:p>
          <a:endParaRPr lang="zh-CN" altLang="en-US"/>
        </a:p>
      </dgm:t>
    </dgm:pt>
    <dgm:pt modelId="{EA13F29C-4AE9-459D-9633-686B0D82A31C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28C3F07A-327C-472C-BF5B-1F26DAE5C1E8}" type="parTrans" cxnId="{4CD36638-FF68-4077-8FB3-41C097A59D84}">
      <dgm:prSet/>
      <dgm:spPr/>
      <dgm:t>
        <a:bodyPr/>
        <a:lstStyle/>
        <a:p>
          <a:endParaRPr lang="zh-CN" altLang="en-US"/>
        </a:p>
      </dgm:t>
    </dgm:pt>
    <dgm:pt modelId="{4E9BCADE-ECE3-421E-B561-F09E90550A0D}" type="sibTrans" cxnId="{4CD36638-FF68-4077-8FB3-41C097A59D8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1448A20-9E20-494E-8447-48EE765F9BDE}" type="pres">
      <dgm:prSet presAssocID="{EA13F29C-4AE9-459D-9633-686B0D82A31C}" presName="boxAndChildren" presStyleCnt="0"/>
      <dgm:spPr/>
    </dgm:pt>
    <dgm:pt modelId="{F38EA47F-5DFC-4AC6-B322-A0AD56DDA19D}" type="pres">
      <dgm:prSet presAssocID="{EA13F29C-4AE9-459D-9633-686B0D82A31C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3C7EE8DC-4E1E-443B-8FB0-05573FA94CEC}" type="pres">
      <dgm:prSet presAssocID="{DC4A2F23-B500-4C2D-89C8-A80C916ACFF0}" presName="sp" presStyleCnt="0"/>
      <dgm:spPr/>
    </dgm:pt>
    <dgm:pt modelId="{F1D31D2F-C0DD-4871-BF94-F065D2DBC6EC}" type="pres">
      <dgm:prSet presAssocID="{E5DCE8ED-1492-4E9D-A595-A38757ECC172}" presName="arrowAndChildren" presStyleCnt="0"/>
      <dgm:spPr/>
    </dgm:pt>
    <dgm:pt modelId="{C968CEFE-8247-470B-84E0-21C36ECABB29}" type="pres">
      <dgm:prSet presAssocID="{E5DCE8ED-1492-4E9D-A595-A38757ECC172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683FA725-4096-4574-80AA-3D8B2E5C8813}" type="presOf" srcId="{EA13F29C-4AE9-459D-9633-686B0D82A31C}" destId="{F38EA47F-5DFC-4AC6-B322-A0AD56DDA19D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4CD36638-FF68-4077-8FB3-41C097A59D84}" srcId="{A8E89D63-A6AB-4F38-A916-591FB1E2E64A}" destId="{EA13F29C-4AE9-459D-9633-686B0D82A31C}" srcOrd="2" destOrd="0" parTransId="{28C3F07A-327C-472C-BF5B-1F26DAE5C1E8}" sibTransId="{4E9BCADE-ECE3-421E-B561-F09E90550A0D}"/>
    <dgm:cxn modelId="{B1823881-15DE-453F-85E0-CC72B4B74D6E}" srcId="{A8E89D63-A6AB-4F38-A916-591FB1E2E64A}" destId="{E5DCE8ED-1492-4E9D-A595-A38757ECC172}" srcOrd="1" destOrd="0" parTransId="{797F5671-2AFE-4F99-8918-38318C953CB3}" sibTransId="{DC4A2F23-B500-4C2D-89C8-A80C916ACFF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DA61FDD-43F6-42C2-96A0-2DA458A7072C}" type="presOf" srcId="{E5DCE8ED-1492-4E9D-A595-A38757ECC172}" destId="{C968CEFE-8247-470B-84E0-21C36ECABB29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42AB2DF5-4167-46F5-B699-53E718273CC5}" type="presParOf" srcId="{29FED772-3226-42D1-93E6-84712927F3AE}" destId="{71448A20-9E20-494E-8447-48EE765F9BDE}" srcOrd="0" destOrd="0" presId="urn:microsoft.com/office/officeart/2005/8/layout/process4"/>
    <dgm:cxn modelId="{AE2FA0C6-90E6-45AE-8D81-CF43002629BB}" type="presParOf" srcId="{71448A20-9E20-494E-8447-48EE765F9BDE}" destId="{F38EA47F-5DFC-4AC6-B322-A0AD56DDA19D}" srcOrd="0" destOrd="0" presId="urn:microsoft.com/office/officeart/2005/8/layout/process4"/>
    <dgm:cxn modelId="{E428E8E4-4D2B-4A2A-8A5F-062586038DD4}" type="presParOf" srcId="{29FED772-3226-42D1-93E6-84712927F3AE}" destId="{3C7EE8DC-4E1E-443B-8FB0-05573FA94CEC}" srcOrd="1" destOrd="0" presId="urn:microsoft.com/office/officeart/2005/8/layout/process4"/>
    <dgm:cxn modelId="{C0D16D09-C3D1-4892-893B-5A9B1151D496}" type="presParOf" srcId="{29FED772-3226-42D1-93E6-84712927F3AE}" destId="{F1D31D2F-C0DD-4871-BF94-F065D2DBC6EC}" srcOrd="2" destOrd="0" presId="urn:microsoft.com/office/officeart/2005/8/layout/process4"/>
    <dgm:cxn modelId="{4DE2C1A5-95FE-4EDF-938B-745C42DE1791}" type="presParOf" srcId="{F1D31D2F-C0DD-4871-BF94-F065D2DBC6EC}" destId="{C968CEFE-8247-470B-84E0-21C36ECABB2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7029C57C-B23E-45D8-9233-A30982A484C3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29EAFD-4C6E-439E-84DE-B43EFD59E490}" type="parTrans" cxnId="{C23479C3-C0C3-4CF6-89F4-577496459D94}">
      <dgm:prSet/>
      <dgm:spPr/>
      <dgm:t>
        <a:bodyPr/>
        <a:lstStyle/>
        <a:p>
          <a:endParaRPr lang="zh-CN" altLang="en-US"/>
        </a:p>
      </dgm:t>
    </dgm:pt>
    <dgm:pt modelId="{642E5E29-F88A-413E-8CB9-92AD8DE03A81}" type="sibTrans" cxnId="{C23479C3-C0C3-4CF6-89F4-577496459D94}">
      <dgm:prSet/>
      <dgm:spPr/>
      <dgm:t>
        <a:bodyPr/>
        <a:lstStyle/>
        <a:p>
          <a:endParaRPr lang="zh-CN" altLang="en-US"/>
        </a:p>
      </dgm:t>
    </dgm:pt>
    <dgm:pt modelId="{B0B9E90E-3BA4-4961-A489-5C1FB0317843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SHRINKAGE</a:t>
          </a:r>
          <a:endParaRPr lang="en-US" altLang="zh-CN" dirty="0" smtClean="0"/>
        </a:p>
      </dgm:t>
    </dgm:pt>
    <dgm:pt modelId="{9D2E3764-57C9-4C0D-9EDB-E412B9B96B87}" type="parTrans" cxnId="{04467B73-4F05-49C9-832D-167D81FD8FDC}">
      <dgm:prSet/>
      <dgm:spPr/>
      <dgm:t>
        <a:bodyPr/>
        <a:lstStyle/>
        <a:p>
          <a:endParaRPr lang="zh-CN" altLang="en-US"/>
        </a:p>
      </dgm:t>
    </dgm:pt>
    <dgm:pt modelId="{2D4B6E97-E895-442B-944C-5DEB781EA0BC}" type="sibTrans" cxnId="{04467B73-4F05-49C9-832D-167D81FD8FDC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E6426D-24B5-4A2D-A909-C1A77BA33D86}" type="pres">
      <dgm:prSet presAssocID="{B0B9E90E-3BA4-4961-A489-5C1FB0317843}" presName="boxAndChildren" presStyleCnt="0"/>
      <dgm:spPr/>
    </dgm:pt>
    <dgm:pt modelId="{095B2532-9986-4C95-9E35-0BDACD39CCDA}" type="pres">
      <dgm:prSet presAssocID="{B0B9E90E-3BA4-4961-A489-5C1FB0317843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F61C4C21-8F77-44BD-9F8C-AA9E68C6D3E6}" type="pres">
      <dgm:prSet presAssocID="{642E5E29-F88A-413E-8CB9-92AD8DE03A81}" presName="sp" presStyleCnt="0"/>
      <dgm:spPr/>
    </dgm:pt>
    <dgm:pt modelId="{2FE88285-55A0-427E-8094-446DD4406484}" type="pres">
      <dgm:prSet presAssocID="{7029C57C-B23E-45D8-9233-A30982A484C3}" presName="arrowAndChildren" presStyleCnt="0"/>
      <dgm:spPr/>
    </dgm:pt>
    <dgm:pt modelId="{37FC52E0-5609-4C33-90CF-716A6BE8BFDB}" type="pres">
      <dgm:prSet presAssocID="{7029C57C-B23E-45D8-9233-A30982A484C3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04467B73-4F05-49C9-832D-167D81FD8FDC}" srcId="{A8E89D63-A6AB-4F38-A916-591FB1E2E64A}" destId="{B0B9E90E-3BA4-4961-A489-5C1FB0317843}" srcOrd="2" destOrd="0" parTransId="{9D2E3764-57C9-4C0D-9EDB-E412B9B96B87}" sibTransId="{2D4B6E97-E895-442B-944C-5DEB781EA0BC}"/>
    <dgm:cxn modelId="{45099D32-A09A-437D-A189-A74EF23C6664}" type="presOf" srcId="{B0B9E90E-3BA4-4961-A489-5C1FB0317843}" destId="{095B2532-9986-4C95-9E35-0BDACD39CCDA}" srcOrd="0" destOrd="0" presId="urn:microsoft.com/office/officeart/2005/8/layout/process4"/>
    <dgm:cxn modelId="{C23479C3-C0C3-4CF6-89F4-577496459D94}" srcId="{A8E89D63-A6AB-4F38-A916-591FB1E2E64A}" destId="{7029C57C-B23E-45D8-9233-A30982A484C3}" srcOrd="1" destOrd="0" parTransId="{E729EAFD-4C6E-439E-84DE-B43EFD59E490}" sibTransId="{642E5E29-F88A-413E-8CB9-92AD8DE03A81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CC0C35B-FBF9-4179-A52C-88683E9A9F58}" type="presOf" srcId="{7029C57C-B23E-45D8-9233-A30982A484C3}" destId="{37FC52E0-5609-4C33-90CF-716A6BE8BFD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C8F8778B-89A4-49DA-A4B1-CFF4C1DAF531}" type="presParOf" srcId="{29FED772-3226-42D1-93E6-84712927F3AE}" destId="{F9E6426D-24B5-4A2D-A909-C1A77BA33D86}" srcOrd="0" destOrd="0" presId="urn:microsoft.com/office/officeart/2005/8/layout/process4"/>
    <dgm:cxn modelId="{39B5DB3A-CFD1-4D63-8CDA-06F7A1B4EC96}" type="presParOf" srcId="{F9E6426D-24B5-4A2D-A909-C1A77BA33D86}" destId="{095B2532-9986-4C95-9E35-0BDACD39CCDA}" srcOrd="0" destOrd="0" presId="urn:microsoft.com/office/officeart/2005/8/layout/process4"/>
    <dgm:cxn modelId="{026D01FB-67B5-42DF-9B36-9706256F8DCF}" type="presParOf" srcId="{29FED772-3226-42D1-93E6-84712927F3AE}" destId="{F61C4C21-8F77-44BD-9F8C-AA9E68C6D3E6}" srcOrd="1" destOrd="0" presId="urn:microsoft.com/office/officeart/2005/8/layout/process4"/>
    <dgm:cxn modelId="{2A225D76-4FAE-4DB2-8FF9-4CC57556872A}" type="presParOf" srcId="{29FED772-3226-42D1-93E6-84712927F3AE}" destId="{2FE88285-55A0-427E-8094-446DD4406484}" srcOrd="2" destOrd="0" presId="urn:microsoft.com/office/officeart/2005/8/layout/process4"/>
    <dgm:cxn modelId="{8190BB60-D067-4D08-86D8-1DD8255374A3}" type="presParOf" srcId="{2FE88285-55A0-427E-8094-446DD4406484}" destId="{37FC52E0-5609-4C33-90CF-716A6BE8BFDB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A1E611CD-0B9A-455D-B25B-0A46CE5E491E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7A6542BC-94C3-434A-A6A9-7D2305511B81}" type="parTrans" cxnId="{33264025-1109-4C85-8ED1-5ED95FDCFCD6}">
      <dgm:prSet/>
      <dgm:spPr/>
      <dgm:t>
        <a:bodyPr/>
        <a:lstStyle/>
        <a:p>
          <a:endParaRPr lang="zh-CN" altLang="en-US"/>
        </a:p>
      </dgm:t>
    </dgm:pt>
    <dgm:pt modelId="{1AAE43B9-3FF7-4C29-9BBB-9809E6786257}" type="sibTrans" cxnId="{33264025-1109-4C85-8ED1-5ED95FDCFCD6}">
      <dgm:prSet/>
      <dgm:spPr/>
      <dgm:t>
        <a:bodyPr/>
        <a:lstStyle/>
        <a:p>
          <a:endParaRPr lang="zh-CN" altLang="en-US"/>
        </a:p>
      </dgm:t>
    </dgm:pt>
    <dgm:pt modelId="{7987E8C8-3F41-4A16-9B0F-D02AA08B9179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  <a:endParaRPr lang="en-US" altLang="zh-CN" b="1" dirty="0" smtClean="0">
            <a:solidFill>
              <a:srgbClr val="FFFF00"/>
            </a:solidFill>
          </a:endParaRPr>
        </a:p>
      </dgm:t>
    </dgm:pt>
    <dgm:pt modelId="{754464A0-881C-4BE3-AF63-E609461D476E}" type="parTrans" cxnId="{E9BC6E46-4473-4F90-BE3F-16E81F8354FE}">
      <dgm:prSet/>
      <dgm:spPr/>
      <dgm:t>
        <a:bodyPr/>
        <a:lstStyle/>
        <a:p>
          <a:endParaRPr lang="zh-CN" altLang="en-US"/>
        </a:p>
      </dgm:t>
    </dgm:pt>
    <dgm:pt modelId="{3F6D1C63-3157-4343-9D46-BEB1B347EAC3}" type="sibTrans" cxnId="{E9BC6E46-4473-4F90-BE3F-16E81F8354F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F00008-D24A-491A-A921-6179D24C3644}" type="pres">
      <dgm:prSet presAssocID="{7987E8C8-3F41-4A16-9B0F-D02AA08B9179}" presName="boxAndChildren" presStyleCnt="0"/>
      <dgm:spPr/>
    </dgm:pt>
    <dgm:pt modelId="{CF247249-D503-47A5-BB63-F3D3103617DE}" type="pres">
      <dgm:prSet presAssocID="{7987E8C8-3F41-4A16-9B0F-D02AA08B917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5427D0C4-111A-453E-9329-10651F2DC77C}" type="pres">
      <dgm:prSet presAssocID="{1AAE43B9-3FF7-4C29-9BBB-9809E6786257}" presName="sp" presStyleCnt="0"/>
      <dgm:spPr/>
    </dgm:pt>
    <dgm:pt modelId="{813E1A03-F3F7-444E-BA4F-05F5C418D817}" type="pres">
      <dgm:prSet presAssocID="{A1E611CD-0B9A-455D-B25B-0A46CE5E491E}" presName="arrowAndChildren" presStyleCnt="0"/>
      <dgm:spPr/>
    </dgm:pt>
    <dgm:pt modelId="{44D9CA44-B533-42B5-99DF-E7E1E17EA489}" type="pres">
      <dgm:prSet presAssocID="{A1E611CD-0B9A-455D-B25B-0A46CE5E491E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E9BC6E46-4473-4F90-BE3F-16E81F8354FE}" srcId="{A8E89D63-A6AB-4F38-A916-591FB1E2E64A}" destId="{7987E8C8-3F41-4A16-9B0F-D02AA08B9179}" srcOrd="2" destOrd="0" parTransId="{754464A0-881C-4BE3-AF63-E609461D476E}" sibTransId="{3F6D1C63-3157-4343-9D46-BEB1B347EAC3}"/>
    <dgm:cxn modelId="{3C7EE4FF-8992-472E-BD57-CF9DF9DEC5CF}" type="presOf" srcId="{A1E611CD-0B9A-455D-B25B-0A46CE5E491E}" destId="{44D9CA44-B533-42B5-99DF-E7E1E17EA48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3264025-1109-4C85-8ED1-5ED95FDCFCD6}" srcId="{A8E89D63-A6AB-4F38-A916-591FB1E2E64A}" destId="{A1E611CD-0B9A-455D-B25B-0A46CE5E491E}" srcOrd="1" destOrd="0" parTransId="{7A6542BC-94C3-434A-A6A9-7D2305511B81}" sibTransId="{1AAE43B9-3FF7-4C29-9BBB-9809E6786257}"/>
    <dgm:cxn modelId="{66EB2630-CF11-433E-885C-650A0D2F4EAE}" type="presOf" srcId="{7987E8C8-3F41-4A16-9B0F-D02AA08B9179}" destId="{CF247249-D503-47A5-BB63-F3D3103617DE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F42EE36-F280-4872-B423-1AE102A76B38}" type="presParOf" srcId="{29FED772-3226-42D1-93E6-84712927F3AE}" destId="{24F00008-D24A-491A-A921-6179D24C3644}" srcOrd="0" destOrd="0" presId="urn:microsoft.com/office/officeart/2005/8/layout/process4"/>
    <dgm:cxn modelId="{AB6AE185-8D70-4111-98DB-2089B552CE13}" type="presParOf" srcId="{24F00008-D24A-491A-A921-6179D24C3644}" destId="{CF247249-D503-47A5-BB63-F3D3103617DE}" srcOrd="0" destOrd="0" presId="urn:microsoft.com/office/officeart/2005/8/layout/process4"/>
    <dgm:cxn modelId="{D440363B-986B-496C-81AE-6A2BB5B0B33D}" type="presParOf" srcId="{29FED772-3226-42D1-93E6-84712927F3AE}" destId="{5427D0C4-111A-453E-9329-10651F2DC77C}" srcOrd="1" destOrd="0" presId="urn:microsoft.com/office/officeart/2005/8/layout/process4"/>
    <dgm:cxn modelId="{133326EE-E6F2-4851-8EE6-8D7CE89BC9E3}" type="presParOf" srcId="{29FED772-3226-42D1-93E6-84712927F3AE}" destId="{813E1A03-F3F7-444E-BA4F-05F5C418D817}" srcOrd="2" destOrd="0" presId="urn:microsoft.com/office/officeart/2005/8/layout/process4"/>
    <dgm:cxn modelId="{22DB53CA-55DA-486C-98C6-E2514E538795}" type="presParOf" srcId="{813E1A03-F3F7-444E-BA4F-05F5C418D817}" destId="{44D9CA44-B533-42B5-99DF-E7E1E17EA48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D5E145C-5804-41ED-93C1-EB92FB8447E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D2D2C46-70DB-49B9-881D-7AFC555EA2F9}" type="parTrans" cxnId="{4FD04910-288B-4925-86D7-D689BBB76D59}">
      <dgm:prSet/>
      <dgm:spPr/>
      <dgm:t>
        <a:bodyPr/>
        <a:lstStyle/>
        <a:p>
          <a:endParaRPr lang="zh-CN" altLang="en-US"/>
        </a:p>
      </dgm:t>
    </dgm:pt>
    <dgm:pt modelId="{E815903D-54D4-4F64-85CF-2A1CF894E34D}" type="sibTrans" cxnId="{4FD04910-288B-4925-86D7-D689BBB76D59}">
      <dgm:prSet/>
      <dgm:spPr/>
      <dgm:t>
        <a:bodyPr/>
        <a:lstStyle/>
        <a:p>
          <a:endParaRPr lang="zh-CN" altLang="en-US"/>
        </a:p>
      </dgm:t>
    </dgm:pt>
    <dgm:pt modelId="{85392F51-981E-40D3-8FC6-29FEDB4258F0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  <a:endParaRPr lang="en-US" altLang="zh-CN" b="1" dirty="0" smtClean="0">
            <a:solidFill>
              <a:srgbClr val="FFFF00"/>
            </a:solidFill>
          </a:endParaRPr>
        </a:p>
      </dgm:t>
    </dgm:pt>
    <dgm:pt modelId="{147B6731-91B9-45AE-A96B-5C2377FA6AF5}" type="parTrans" cxnId="{41C440CB-1164-4044-A764-18A82D789B0D}">
      <dgm:prSet/>
      <dgm:spPr/>
      <dgm:t>
        <a:bodyPr/>
        <a:lstStyle/>
        <a:p>
          <a:endParaRPr lang="zh-CN" altLang="en-US"/>
        </a:p>
      </dgm:t>
    </dgm:pt>
    <dgm:pt modelId="{264D1BC6-46E2-47A3-95E0-C00767B46502}" type="sibTrans" cxnId="{41C440CB-1164-4044-A764-18A82D789B0D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364E930-4198-4FC4-800A-D396E5E4F962}" type="pres">
      <dgm:prSet presAssocID="{85392F51-981E-40D3-8FC6-29FEDB4258F0}" presName="boxAndChildren" presStyleCnt="0"/>
      <dgm:spPr/>
    </dgm:pt>
    <dgm:pt modelId="{FC37C4FB-ABD7-46EC-9610-30D8975E21E6}" type="pres">
      <dgm:prSet presAssocID="{85392F51-981E-40D3-8FC6-29FEDB4258F0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4C9EC660-E713-4044-B297-FD44C0B0AA30}" type="pres">
      <dgm:prSet presAssocID="{E815903D-54D4-4F64-85CF-2A1CF894E34D}" presName="sp" presStyleCnt="0"/>
      <dgm:spPr/>
    </dgm:pt>
    <dgm:pt modelId="{56B24C3F-0C34-4EBD-9315-016E39CF1527}" type="pres">
      <dgm:prSet presAssocID="{9D5E145C-5804-41ED-93C1-EB92FB8447E6}" presName="arrowAndChildren" presStyleCnt="0"/>
      <dgm:spPr/>
    </dgm:pt>
    <dgm:pt modelId="{073143BB-EA52-4011-A6BF-DD028B3C67CF}" type="pres">
      <dgm:prSet presAssocID="{9D5E145C-5804-41ED-93C1-EB92FB8447E6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1C440CB-1164-4044-A764-18A82D789B0D}" srcId="{A8E89D63-A6AB-4F38-A916-591FB1E2E64A}" destId="{85392F51-981E-40D3-8FC6-29FEDB4258F0}" srcOrd="2" destOrd="0" parTransId="{147B6731-91B9-45AE-A96B-5C2377FA6AF5}" sibTransId="{264D1BC6-46E2-47A3-95E0-C00767B46502}"/>
    <dgm:cxn modelId="{4FD04910-288B-4925-86D7-D689BBB76D59}" srcId="{A8E89D63-A6AB-4F38-A916-591FB1E2E64A}" destId="{9D5E145C-5804-41ED-93C1-EB92FB8447E6}" srcOrd="1" destOrd="0" parTransId="{3D2D2C46-70DB-49B9-881D-7AFC555EA2F9}" sibTransId="{E815903D-54D4-4F64-85CF-2A1CF894E34D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1C4E62C2-44A1-4657-A054-8EA41625826F}" type="presOf" srcId="{9D5E145C-5804-41ED-93C1-EB92FB8447E6}" destId="{073143BB-EA52-4011-A6BF-DD028B3C67CF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29271F1-3B5B-4857-B1BB-0E2535C6864A}" type="presOf" srcId="{85392F51-981E-40D3-8FC6-29FEDB4258F0}" destId="{FC37C4FB-ABD7-46EC-9610-30D8975E21E6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8A543E07-213C-46DB-85A8-275749C1A991}" type="presParOf" srcId="{29FED772-3226-42D1-93E6-84712927F3AE}" destId="{2364E930-4198-4FC4-800A-D396E5E4F962}" srcOrd="0" destOrd="0" presId="urn:microsoft.com/office/officeart/2005/8/layout/process4"/>
    <dgm:cxn modelId="{956520C1-6219-4D90-9595-FC85FA9C7024}" type="presParOf" srcId="{2364E930-4198-4FC4-800A-D396E5E4F962}" destId="{FC37C4FB-ABD7-46EC-9610-30D8975E21E6}" srcOrd="0" destOrd="0" presId="urn:microsoft.com/office/officeart/2005/8/layout/process4"/>
    <dgm:cxn modelId="{45658D39-EF09-406D-A45C-6B4E272BD191}" type="presParOf" srcId="{29FED772-3226-42D1-93E6-84712927F3AE}" destId="{4C9EC660-E713-4044-B297-FD44C0B0AA30}" srcOrd="1" destOrd="0" presId="urn:microsoft.com/office/officeart/2005/8/layout/process4"/>
    <dgm:cxn modelId="{6E6DEF01-F39A-4C51-B051-6887DA241856}" type="presParOf" srcId="{29FED772-3226-42D1-93E6-84712927F3AE}" destId="{56B24C3F-0C34-4EBD-9315-016E39CF1527}" srcOrd="2" destOrd="0" presId="urn:microsoft.com/office/officeart/2005/8/layout/process4"/>
    <dgm:cxn modelId="{A31A095D-AD62-42F6-A42D-570497831080}" type="presParOf" srcId="{56B24C3F-0C34-4EBD-9315-016E39CF1527}" destId="{073143BB-EA52-4011-A6BF-DD028B3C67CF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6BE2E11-91D9-4AF4-9757-073B30D0B13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F9BDA7D0-CDBE-4F03-B08A-925124856AB8}" type="parTrans" cxnId="{34060D0E-F107-4E94-A4F1-9C4D87D085CC}">
      <dgm:prSet/>
      <dgm:spPr/>
      <dgm:t>
        <a:bodyPr/>
        <a:lstStyle/>
        <a:p>
          <a:endParaRPr lang="zh-CN" altLang="en-US"/>
        </a:p>
      </dgm:t>
    </dgm:pt>
    <dgm:pt modelId="{B9AD4B3A-C272-4EDB-B740-BFC0E6985ACE}" type="sibTrans" cxnId="{34060D0E-F107-4E94-A4F1-9C4D87D085CC}">
      <dgm:prSet/>
      <dgm:spPr/>
      <dgm:t>
        <a:bodyPr/>
        <a:lstStyle/>
        <a:p>
          <a:endParaRPr lang="zh-CN" altLang="en-US"/>
        </a:p>
      </dgm:t>
    </dgm:pt>
    <dgm:pt modelId="{5BFB08CC-6BEB-4F73-BF64-FC36D11E60A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  <a:endParaRPr lang="en-US" altLang="zh-CN" b="1" dirty="0" smtClean="0">
            <a:solidFill>
              <a:srgbClr val="FFFF00"/>
            </a:solidFill>
          </a:endParaRPr>
        </a:p>
      </dgm:t>
    </dgm:pt>
    <dgm:pt modelId="{50E296EF-B760-4FA0-B921-A4B80A2D0363}" type="parTrans" cxnId="{9CE5B6C7-C5E8-416F-AD36-7FC051C142C5}">
      <dgm:prSet/>
      <dgm:spPr/>
      <dgm:t>
        <a:bodyPr/>
        <a:lstStyle/>
        <a:p>
          <a:endParaRPr lang="zh-CN" altLang="en-US"/>
        </a:p>
      </dgm:t>
    </dgm:pt>
    <dgm:pt modelId="{245622F7-C6B4-4987-821A-B4B82E5411D6}" type="sibTrans" cxnId="{9CE5B6C7-C5E8-416F-AD36-7FC051C142C5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08421C5-3A81-4615-994E-45AAD99100FF}" type="pres">
      <dgm:prSet presAssocID="{5BFB08CC-6BEB-4F73-BF64-FC36D11E60A6}" presName="boxAndChildren" presStyleCnt="0"/>
      <dgm:spPr/>
    </dgm:pt>
    <dgm:pt modelId="{A49257F5-B4EF-42F3-A43C-3545C6CC1B66}" type="pres">
      <dgm:prSet presAssocID="{5BFB08CC-6BEB-4F73-BF64-FC36D11E60A6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7DD34ECE-BEE9-443B-8F4C-FD511AD6B3E7}" type="pres">
      <dgm:prSet presAssocID="{B9AD4B3A-C272-4EDB-B740-BFC0E6985ACE}" presName="sp" presStyleCnt="0"/>
      <dgm:spPr/>
    </dgm:pt>
    <dgm:pt modelId="{E907EA7F-7728-450E-AE6E-C52AFD7918DF}" type="pres">
      <dgm:prSet presAssocID="{96BE2E11-91D9-4AF4-9757-073B30D0B138}" presName="arrowAndChildren" presStyleCnt="0"/>
      <dgm:spPr/>
    </dgm:pt>
    <dgm:pt modelId="{08864FDD-63EC-418A-A38E-44F457C5BB91}" type="pres">
      <dgm:prSet presAssocID="{96BE2E11-91D9-4AF4-9757-073B30D0B138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CE5B6C7-C5E8-416F-AD36-7FC051C142C5}" srcId="{A8E89D63-A6AB-4F38-A916-591FB1E2E64A}" destId="{5BFB08CC-6BEB-4F73-BF64-FC36D11E60A6}" srcOrd="2" destOrd="0" parTransId="{50E296EF-B760-4FA0-B921-A4B80A2D0363}" sibTransId="{245622F7-C6B4-4987-821A-B4B82E5411D6}"/>
    <dgm:cxn modelId="{2D57D4F5-672F-4639-9CF0-DE05CF5D85E6}" type="presOf" srcId="{96BE2E11-91D9-4AF4-9757-073B30D0B138}" destId="{08864FDD-63EC-418A-A38E-44F457C5BB91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060D0E-F107-4E94-A4F1-9C4D87D085CC}" srcId="{A8E89D63-A6AB-4F38-A916-591FB1E2E64A}" destId="{96BE2E11-91D9-4AF4-9757-073B30D0B138}" srcOrd="1" destOrd="0" parTransId="{F9BDA7D0-CDBE-4F03-B08A-925124856AB8}" sibTransId="{B9AD4B3A-C272-4EDB-B740-BFC0E6985ACE}"/>
    <dgm:cxn modelId="{F9FD00AE-5418-4711-95C2-58146851B341}" type="presOf" srcId="{5BFB08CC-6BEB-4F73-BF64-FC36D11E60A6}" destId="{A49257F5-B4EF-42F3-A43C-3545C6CC1B66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A79FA38-E1CB-4EF9-93D9-F46F9E28C4DE}" type="presParOf" srcId="{29FED772-3226-42D1-93E6-84712927F3AE}" destId="{808421C5-3A81-4615-994E-45AAD99100FF}" srcOrd="0" destOrd="0" presId="urn:microsoft.com/office/officeart/2005/8/layout/process4"/>
    <dgm:cxn modelId="{D132A19E-C450-45D0-9B3F-734FE85CA77E}" type="presParOf" srcId="{808421C5-3A81-4615-994E-45AAD99100FF}" destId="{A49257F5-B4EF-42F3-A43C-3545C6CC1B66}" srcOrd="0" destOrd="0" presId="urn:microsoft.com/office/officeart/2005/8/layout/process4"/>
    <dgm:cxn modelId="{EF69DC11-604A-4278-9E40-84F533F344E4}" type="presParOf" srcId="{29FED772-3226-42D1-93E6-84712927F3AE}" destId="{7DD34ECE-BEE9-443B-8F4C-FD511AD6B3E7}" srcOrd="1" destOrd="0" presId="urn:microsoft.com/office/officeart/2005/8/layout/process4"/>
    <dgm:cxn modelId="{A527C9AD-EE65-46E3-BA84-538D35B0FCDA}" type="presParOf" srcId="{29FED772-3226-42D1-93E6-84712927F3AE}" destId="{E907EA7F-7728-450E-AE6E-C52AFD7918DF}" srcOrd="2" destOrd="0" presId="urn:microsoft.com/office/officeart/2005/8/layout/process4"/>
    <dgm:cxn modelId="{AEC80665-17A2-40EB-8F7B-06203E0DCA91}" type="presParOf" srcId="{E907EA7F-7728-450E-AE6E-C52AFD7918DF}" destId="{08864FDD-63EC-418A-A38E-44F457C5BB91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A166314D-9466-4160-BF14-9D13F6B21B11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E18D312B-6729-4B32-90CF-E52A04774C5D}" type="parTrans" cxnId="{141EE38E-5D4C-4EA5-8E0A-9458C1338B34}">
      <dgm:prSet/>
      <dgm:spPr/>
      <dgm:t>
        <a:bodyPr/>
        <a:lstStyle/>
        <a:p>
          <a:endParaRPr lang="zh-CN" altLang="en-US"/>
        </a:p>
      </dgm:t>
    </dgm:pt>
    <dgm:pt modelId="{ED7C8A85-79E2-4A68-8A5A-49E66664C93C}" type="sibTrans" cxnId="{141EE38E-5D4C-4EA5-8E0A-9458C1338B34}">
      <dgm:prSet/>
      <dgm:spPr/>
      <dgm:t>
        <a:bodyPr/>
        <a:lstStyle/>
        <a:p>
          <a:endParaRPr lang="zh-CN" altLang="en-US"/>
        </a:p>
      </dgm:t>
    </dgm:pt>
    <dgm:pt modelId="{418A9B53-C86F-4D1E-BEAF-C1459153EFE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  <a:endParaRPr lang="en-US" altLang="zh-CN" b="1" dirty="0" smtClean="0">
            <a:solidFill>
              <a:srgbClr val="FFFF00"/>
            </a:solidFill>
          </a:endParaRPr>
        </a:p>
      </dgm:t>
    </dgm:pt>
    <dgm:pt modelId="{F857347D-24F1-4EAC-B33E-2E22EB38FA2E}" type="parTrans" cxnId="{D14C9F83-904C-46BD-821A-7AEB316F5EB6}">
      <dgm:prSet/>
      <dgm:spPr/>
      <dgm:t>
        <a:bodyPr/>
        <a:lstStyle/>
        <a:p>
          <a:endParaRPr lang="zh-CN" altLang="en-US"/>
        </a:p>
      </dgm:t>
    </dgm:pt>
    <dgm:pt modelId="{5BDB6306-44AF-4E9A-AB8E-3C9FB1C1DD9A}" type="sibTrans" cxnId="{D14C9F83-904C-46BD-821A-7AEB316F5EB6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B7781F-8DE3-4029-941F-15104A4D98F3}" type="pres">
      <dgm:prSet presAssocID="{418A9B53-C86F-4D1E-BEAF-C1459153EFE5}" presName="boxAndChildren" presStyleCnt="0"/>
      <dgm:spPr/>
    </dgm:pt>
    <dgm:pt modelId="{94A633A7-8554-49FB-B212-012D91268494}" type="pres">
      <dgm:prSet presAssocID="{418A9B53-C86F-4D1E-BEAF-C1459153EFE5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B1C32EBE-23D6-4A6C-9CC1-D920F6B838A1}" type="pres">
      <dgm:prSet presAssocID="{ED7C8A85-79E2-4A68-8A5A-49E66664C93C}" presName="sp" presStyleCnt="0"/>
      <dgm:spPr/>
    </dgm:pt>
    <dgm:pt modelId="{18ECBA79-430D-459C-8C79-F3850B35E654}" type="pres">
      <dgm:prSet presAssocID="{A166314D-9466-4160-BF14-9D13F6B21B11}" presName="arrowAndChildren" presStyleCnt="0"/>
      <dgm:spPr/>
    </dgm:pt>
    <dgm:pt modelId="{3513B061-388A-4246-8953-2BD92507EEA3}" type="pres">
      <dgm:prSet presAssocID="{A166314D-9466-4160-BF14-9D13F6B21B11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41EE38E-5D4C-4EA5-8E0A-9458C1338B34}" srcId="{A8E89D63-A6AB-4F38-A916-591FB1E2E64A}" destId="{A166314D-9466-4160-BF14-9D13F6B21B11}" srcOrd="1" destOrd="0" parTransId="{E18D312B-6729-4B32-90CF-E52A04774C5D}" sibTransId="{ED7C8A85-79E2-4A68-8A5A-49E66664C93C}"/>
    <dgm:cxn modelId="{C901D169-3472-41BC-8E5D-555F68F3F7BF}" type="presOf" srcId="{A166314D-9466-4160-BF14-9D13F6B21B11}" destId="{3513B061-388A-4246-8953-2BD92507EEA3}" srcOrd="0" destOrd="0" presId="urn:microsoft.com/office/officeart/2005/8/layout/process4"/>
    <dgm:cxn modelId="{B8A4F89D-A5AB-4F36-9D96-2945DFCAA937}" type="presOf" srcId="{418A9B53-C86F-4D1E-BEAF-C1459153EFE5}" destId="{94A633A7-8554-49FB-B212-012D91268494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14C9F83-904C-46BD-821A-7AEB316F5EB6}" srcId="{A8E89D63-A6AB-4F38-A916-591FB1E2E64A}" destId="{418A9B53-C86F-4D1E-BEAF-C1459153EFE5}" srcOrd="2" destOrd="0" parTransId="{F857347D-24F1-4EAC-B33E-2E22EB38FA2E}" sibTransId="{5BDB6306-44AF-4E9A-AB8E-3C9FB1C1DD9A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CC4B00-822A-4CD7-9E33-8886BE2D15E4}" type="presParOf" srcId="{29FED772-3226-42D1-93E6-84712927F3AE}" destId="{D9B7781F-8DE3-4029-941F-15104A4D98F3}" srcOrd="0" destOrd="0" presId="urn:microsoft.com/office/officeart/2005/8/layout/process4"/>
    <dgm:cxn modelId="{A1F31A5A-7BFE-4537-AA4A-A024E9A6F829}" type="presParOf" srcId="{D9B7781F-8DE3-4029-941F-15104A4D98F3}" destId="{94A633A7-8554-49FB-B212-012D91268494}" srcOrd="0" destOrd="0" presId="urn:microsoft.com/office/officeart/2005/8/layout/process4"/>
    <dgm:cxn modelId="{EA93C82A-4571-4613-BF28-0A0691A9A36A}" type="presParOf" srcId="{29FED772-3226-42D1-93E6-84712927F3AE}" destId="{B1C32EBE-23D6-4A6C-9CC1-D920F6B838A1}" srcOrd="1" destOrd="0" presId="urn:microsoft.com/office/officeart/2005/8/layout/process4"/>
    <dgm:cxn modelId="{A90ED725-C580-4FF4-A615-A870D8023DC0}" type="presParOf" srcId="{29FED772-3226-42D1-93E6-84712927F3AE}" destId="{18ECBA79-430D-459C-8C79-F3850B35E654}" srcOrd="2" destOrd="0" presId="urn:microsoft.com/office/officeart/2005/8/layout/process4"/>
    <dgm:cxn modelId="{C5815EB1-222A-4048-84B7-B183D7A74550}" type="presParOf" srcId="{18ECBA79-430D-459C-8C79-F3850B35E654}" destId="{3513B061-388A-4246-8953-2BD92507EEA3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0BCF278-F176-4AD1-A8FD-7789493BE609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0ABB6299-A6DE-422E-A340-60A4C62E1A0C}" type="parTrans" cxnId="{AEAF2FCD-A189-489A-A075-4C8F72CB73F4}">
      <dgm:prSet/>
      <dgm:spPr/>
      <dgm:t>
        <a:bodyPr/>
        <a:lstStyle/>
        <a:p>
          <a:endParaRPr lang="zh-CN" altLang="en-US"/>
        </a:p>
      </dgm:t>
    </dgm:pt>
    <dgm:pt modelId="{5074472B-AEEA-4BB6-9A15-A5D6F9105693}" type="sibTrans" cxnId="{AEAF2FCD-A189-489A-A075-4C8F72CB73F4}">
      <dgm:prSet/>
      <dgm:spPr/>
      <dgm:t>
        <a:bodyPr/>
        <a:lstStyle/>
        <a:p>
          <a:endParaRPr lang="zh-CN" altLang="en-US"/>
        </a:p>
      </dgm:t>
    </dgm:pt>
    <dgm:pt modelId="{62D2F5B7-7C5D-4642-B69D-05AED48BC71B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  <a:endParaRPr lang="en-US" altLang="zh-CN" b="1" dirty="0" smtClean="0">
            <a:solidFill>
              <a:srgbClr val="FFFF00"/>
            </a:solidFill>
          </a:endParaRPr>
        </a:p>
      </dgm:t>
    </dgm:pt>
    <dgm:pt modelId="{51E844DA-F2F4-4853-BD47-FEC6BDFD5DB8}" type="parTrans" cxnId="{67A73CDF-8FE0-4129-BD69-1674F618833B}">
      <dgm:prSet/>
      <dgm:spPr/>
      <dgm:t>
        <a:bodyPr/>
        <a:lstStyle/>
        <a:p>
          <a:endParaRPr lang="zh-CN" altLang="en-US"/>
        </a:p>
      </dgm:t>
    </dgm:pt>
    <dgm:pt modelId="{4ACD6442-A3B7-48AB-A538-180EA7A6D6B6}" type="sibTrans" cxnId="{67A73CDF-8FE0-4129-BD69-1674F618833B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749D1C-A36B-42F5-B4DB-76D40BD99532}" type="pres">
      <dgm:prSet presAssocID="{62D2F5B7-7C5D-4642-B69D-05AED48BC71B}" presName="boxAndChildren" presStyleCnt="0"/>
      <dgm:spPr/>
    </dgm:pt>
    <dgm:pt modelId="{7FDA55B3-02D6-44C5-8E65-A3B4BE2CE05C}" type="pres">
      <dgm:prSet presAssocID="{62D2F5B7-7C5D-4642-B69D-05AED48BC71B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062AE048-51F4-4338-9207-33C798F2233E}" type="pres">
      <dgm:prSet presAssocID="{5074472B-AEEA-4BB6-9A15-A5D6F9105693}" presName="sp" presStyleCnt="0"/>
      <dgm:spPr/>
    </dgm:pt>
    <dgm:pt modelId="{861B4D05-2CEC-4D72-BC52-60CF220AFEB4}" type="pres">
      <dgm:prSet presAssocID="{80BCF278-F176-4AD1-A8FD-7789493BE609}" presName="arrowAndChildren" presStyleCnt="0"/>
      <dgm:spPr/>
    </dgm:pt>
    <dgm:pt modelId="{43316B3A-59D5-4F0B-8B55-D1BB47CE7CE0}" type="pres">
      <dgm:prSet presAssocID="{80BCF278-F176-4AD1-A8FD-7789493BE60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67A73CDF-8FE0-4129-BD69-1674F618833B}" srcId="{A8E89D63-A6AB-4F38-A916-591FB1E2E64A}" destId="{62D2F5B7-7C5D-4642-B69D-05AED48BC71B}" srcOrd="2" destOrd="0" parTransId="{51E844DA-F2F4-4853-BD47-FEC6BDFD5DB8}" sibTransId="{4ACD6442-A3B7-48AB-A538-180EA7A6D6B6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AEAF2FCD-A189-489A-A075-4C8F72CB73F4}" srcId="{A8E89D63-A6AB-4F38-A916-591FB1E2E64A}" destId="{80BCF278-F176-4AD1-A8FD-7789493BE609}" srcOrd="1" destOrd="0" parTransId="{0ABB6299-A6DE-422E-A340-60A4C62E1A0C}" sibTransId="{5074472B-AEEA-4BB6-9A15-A5D6F9105693}"/>
    <dgm:cxn modelId="{384D7EE0-15C1-4263-A416-EDD9198FA8A0}" type="presOf" srcId="{80BCF278-F176-4AD1-A8FD-7789493BE609}" destId="{43316B3A-59D5-4F0B-8B55-D1BB47CE7CE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0EB8610-AF90-4A5E-8123-71B6B80AFD51}" type="presOf" srcId="{62D2F5B7-7C5D-4642-B69D-05AED48BC71B}" destId="{7FDA55B3-02D6-44C5-8E65-A3B4BE2CE05C}" srcOrd="0" destOrd="0" presId="urn:microsoft.com/office/officeart/2005/8/layout/process4"/>
    <dgm:cxn modelId="{B9D5F764-7AD6-45CF-8FA7-85EFD09F0A8D}" type="presParOf" srcId="{29FED772-3226-42D1-93E6-84712927F3AE}" destId="{82749D1C-A36B-42F5-B4DB-76D40BD99532}" srcOrd="0" destOrd="0" presId="urn:microsoft.com/office/officeart/2005/8/layout/process4"/>
    <dgm:cxn modelId="{C682A331-CE73-4AB8-99E1-DEA3324E64F1}" type="presParOf" srcId="{82749D1C-A36B-42F5-B4DB-76D40BD99532}" destId="{7FDA55B3-02D6-44C5-8E65-A3B4BE2CE05C}" srcOrd="0" destOrd="0" presId="urn:microsoft.com/office/officeart/2005/8/layout/process4"/>
    <dgm:cxn modelId="{EB134496-7293-41F9-9B38-C63A27C173DE}" type="presParOf" srcId="{29FED772-3226-42D1-93E6-84712927F3AE}" destId="{062AE048-51F4-4338-9207-33C798F2233E}" srcOrd="1" destOrd="0" presId="urn:microsoft.com/office/officeart/2005/8/layout/process4"/>
    <dgm:cxn modelId="{1A7731E0-5B63-4186-806E-AA6AE2CB216C}" type="presParOf" srcId="{29FED772-3226-42D1-93E6-84712927F3AE}" destId="{861B4D05-2CEC-4D72-BC52-60CF220AFEB4}" srcOrd="2" destOrd="0" presId="urn:microsoft.com/office/officeart/2005/8/layout/process4"/>
    <dgm:cxn modelId="{EA0D973E-9792-4AE0-8D42-CCA4F6B9C55B}" type="presParOf" srcId="{861B4D05-2CEC-4D72-BC52-60CF220AFEB4}" destId="{43316B3A-59D5-4F0B-8B55-D1BB47CE7CE0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5B930037-4E47-4126-AD2B-D1F4587C963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EB164DB1-21C5-4EDF-ACEE-2C500B4F1BF3}" type="parTrans" cxnId="{6AA44B63-C03F-4A58-8814-B46E5C0AD2E2}">
      <dgm:prSet/>
      <dgm:spPr/>
      <dgm:t>
        <a:bodyPr/>
        <a:lstStyle/>
        <a:p>
          <a:endParaRPr lang="zh-CN" altLang="en-US"/>
        </a:p>
      </dgm:t>
    </dgm:pt>
    <dgm:pt modelId="{0CC729A0-21BC-4487-BA6E-190E81CBDA40}" type="sibTrans" cxnId="{6AA44B63-C03F-4A58-8814-B46E5C0AD2E2}">
      <dgm:prSet/>
      <dgm:spPr/>
      <dgm:t>
        <a:bodyPr/>
        <a:lstStyle/>
        <a:p>
          <a:endParaRPr lang="zh-CN" altLang="en-US"/>
        </a:p>
      </dgm:t>
    </dgm:pt>
    <dgm:pt modelId="{435CF2A6-1C05-4FF3-8265-5C2328CDBA9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  <a:endParaRPr lang="en-US" altLang="zh-CN" b="1" dirty="0" smtClean="0">
            <a:solidFill>
              <a:srgbClr val="FFFF00"/>
            </a:solidFill>
          </a:endParaRPr>
        </a:p>
      </dgm:t>
    </dgm:pt>
    <dgm:pt modelId="{8BD553BB-CC6B-4133-BAD5-907AB2FEC8A1}" type="parTrans" cxnId="{6FDA1C22-E216-4C23-9EC5-DA9161BE979A}">
      <dgm:prSet/>
      <dgm:spPr/>
      <dgm:t>
        <a:bodyPr/>
        <a:lstStyle/>
        <a:p>
          <a:endParaRPr lang="zh-CN" altLang="en-US"/>
        </a:p>
      </dgm:t>
    </dgm:pt>
    <dgm:pt modelId="{29E05E59-3293-43D2-AD9B-7B1A173B0F62}" type="sibTrans" cxnId="{6FDA1C22-E216-4C23-9EC5-DA9161BE979A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28C575E-39E7-45F7-B29A-C433CEAF477A}" type="pres">
      <dgm:prSet presAssocID="{435CF2A6-1C05-4FF3-8265-5C2328CDBA97}" presName="boxAndChildren" presStyleCnt="0"/>
      <dgm:spPr/>
    </dgm:pt>
    <dgm:pt modelId="{21442082-0B4B-4239-91B6-A621F0F70199}" type="pres">
      <dgm:prSet presAssocID="{435CF2A6-1C05-4FF3-8265-5C2328CDBA9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024DC09F-1F97-4B7C-9F91-31D8C9565DF9}" type="pres">
      <dgm:prSet presAssocID="{0CC729A0-21BC-4487-BA6E-190E81CBDA40}" presName="sp" presStyleCnt="0"/>
      <dgm:spPr/>
    </dgm:pt>
    <dgm:pt modelId="{4BD11C7C-CACD-4D6D-ACDA-DC2AAE92FF75}" type="pres">
      <dgm:prSet presAssocID="{5B930037-4E47-4126-AD2B-D1F4587C9638}" presName="arrowAndChildren" presStyleCnt="0"/>
      <dgm:spPr/>
    </dgm:pt>
    <dgm:pt modelId="{50CE57BB-C813-45F2-AF6D-E4D86E3FCF81}" type="pres">
      <dgm:prSet presAssocID="{5B930037-4E47-4126-AD2B-D1F4587C9638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334E96A-E5BE-42C6-82E3-894AE53BBD58}" type="presOf" srcId="{435CF2A6-1C05-4FF3-8265-5C2328CDBA97}" destId="{21442082-0B4B-4239-91B6-A621F0F7019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AA44B63-C03F-4A58-8814-B46E5C0AD2E2}" srcId="{A8E89D63-A6AB-4F38-A916-591FB1E2E64A}" destId="{5B930037-4E47-4126-AD2B-D1F4587C9638}" srcOrd="1" destOrd="0" parTransId="{EB164DB1-21C5-4EDF-ACEE-2C500B4F1BF3}" sibTransId="{0CC729A0-21BC-4487-BA6E-190E81CBDA40}"/>
    <dgm:cxn modelId="{6FDA1C22-E216-4C23-9EC5-DA9161BE979A}" srcId="{A8E89D63-A6AB-4F38-A916-591FB1E2E64A}" destId="{435CF2A6-1C05-4FF3-8265-5C2328CDBA97}" srcOrd="2" destOrd="0" parTransId="{8BD553BB-CC6B-4133-BAD5-907AB2FEC8A1}" sibTransId="{29E05E59-3293-43D2-AD9B-7B1A173B0F62}"/>
    <dgm:cxn modelId="{31EE5082-3454-4227-99CE-0224869EB96C}" type="presOf" srcId="{5B930037-4E47-4126-AD2B-D1F4587C9638}" destId="{50CE57BB-C813-45F2-AF6D-E4D86E3FCF81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B4A883FD-A8D0-4D97-B423-AE784CACBE71}" type="presParOf" srcId="{29FED772-3226-42D1-93E6-84712927F3AE}" destId="{328C575E-39E7-45F7-B29A-C433CEAF477A}" srcOrd="0" destOrd="0" presId="urn:microsoft.com/office/officeart/2005/8/layout/process4"/>
    <dgm:cxn modelId="{4D37FBB6-7B65-4369-9102-FFFDD6790EC8}" type="presParOf" srcId="{328C575E-39E7-45F7-B29A-C433CEAF477A}" destId="{21442082-0B4B-4239-91B6-A621F0F70199}" srcOrd="0" destOrd="0" presId="urn:microsoft.com/office/officeart/2005/8/layout/process4"/>
    <dgm:cxn modelId="{D7A11DAD-F482-463E-82BE-DA3C3800D080}" type="presParOf" srcId="{29FED772-3226-42D1-93E6-84712927F3AE}" destId="{024DC09F-1F97-4B7C-9F91-31D8C9565DF9}" srcOrd="1" destOrd="0" presId="urn:microsoft.com/office/officeart/2005/8/layout/process4"/>
    <dgm:cxn modelId="{055BA52B-939E-41C3-BE3A-A916ED9A3C6B}" type="presParOf" srcId="{29FED772-3226-42D1-93E6-84712927F3AE}" destId="{4BD11C7C-CACD-4D6D-ACDA-DC2AAE92FF75}" srcOrd="2" destOrd="0" presId="urn:microsoft.com/office/officeart/2005/8/layout/process4"/>
    <dgm:cxn modelId="{C71FE8D6-8895-4674-80C1-BB1AA7E38716}" type="presParOf" srcId="{4BD11C7C-CACD-4D6D-ACDA-DC2AAE92FF75}" destId="{50CE57BB-C813-45F2-AF6D-E4D86E3FCF81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5F038F3-1504-4953-AAC1-5F40BB7FBB10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8FAE005-BCD4-4C7E-A20C-A92949EED717}" type="par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0E43A4D3-A357-48B2-ADAF-B601B32D4723}" type="sib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492C128C-10FE-4F11-82D7-F4BAC375C0A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  <a:endParaRPr lang="en-US" altLang="zh-CN" b="1" dirty="0" smtClean="0">
            <a:solidFill>
              <a:srgbClr val="FFFF00"/>
            </a:solidFill>
          </a:endParaRPr>
        </a:p>
      </dgm:t>
    </dgm:pt>
    <dgm:pt modelId="{4771E6E0-D713-4B1B-9F94-CAD1B725EA8B}" type="par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D869CAF6-BABF-4440-9EE9-45E53DB599AE}" type="sib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AA3651C-B971-4480-A572-52E313FE032A}" type="pres">
      <dgm:prSet presAssocID="{492C128C-10FE-4F11-82D7-F4BAC375C0A2}" presName="boxAndChildren" presStyleCnt="0"/>
      <dgm:spPr/>
    </dgm:pt>
    <dgm:pt modelId="{0A33C96C-B430-401C-9F42-CE0EA041BDB2}" type="pres">
      <dgm:prSet presAssocID="{492C128C-10FE-4F11-82D7-F4BAC375C0A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BD84C27-4C95-4B9C-B699-9E05A5B21278}" type="pres">
      <dgm:prSet presAssocID="{0E43A4D3-A357-48B2-ADAF-B601B32D4723}" presName="sp" presStyleCnt="0"/>
      <dgm:spPr/>
    </dgm:pt>
    <dgm:pt modelId="{6F62BEB2-5907-4AD2-A609-3BA6A106685D}" type="pres">
      <dgm:prSet presAssocID="{25F038F3-1504-4953-AAC1-5F40BB7FBB10}" presName="arrowAndChildren" presStyleCnt="0"/>
      <dgm:spPr/>
    </dgm:pt>
    <dgm:pt modelId="{CF44A4C2-298E-4226-9807-62CE39A1D2D9}" type="pres">
      <dgm:prSet presAssocID="{25F038F3-1504-4953-AAC1-5F40BB7FBB1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FC4F7CA-6B08-462C-B7D1-5FCE5AB819BA}" type="presOf" srcId="{492C128C-10FE-4F11-82D7-F4BAC375C0A2}" destId="{0A33C96C-B430-401C-9F42-CE0EA041BDB2}" srcOrd="0" destOrd="0" presId="urn:microsoft.com/office/officeart/2005/8/layout/process4"/>
    <dgm:cxn modelId="{31E89974-926C-49CE-8B36-435C4FC2D79A}" type="presOf" srcId="{25F038F3-1504-4953-AAC1-5F40BB7FBB10}" destId="{CF44A4C2-298E-4226-9807-62CE39A1D2D9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994B0F4-8558-48F7-84B0-CAFB57CDB78A}" srcId="{A8E89D63-A6AB-4F38-A916-591FB1E2E64A}" destId="{25F038F3-1504-4953-AAC1-5F40BB7FBB10}" srcOrd="1" destOrd="0" parTransId="{38FAE005-BCD4-4C7E-A20C-A92949EED717}" sibTransId="{0E43A4D3-A357-48B2-ADAF-B601B32D4723}"/>
    <dgm:cxn modelId="{CFF04BD3-1D4C-47B1-B049-3B3C8E1C9929}" srcId="{A8E89D63-A6AB-4F38-A916-591FB1E2E64A}" destId="{492C128C-10FE-4F11-82D7-F4BAC375C0A2}" srcOrd="2" destOrd="0" parTransId="{4771E6E0-D713-4B1B-9F94-CAD1B725EA8B}" sibTransId="{D869CAF6-BABF-4440-9EE9-45E53DB599AE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115EC8D-C739-4DF5-894A-7C3793AFB765}" type="presParOf" srcId="{29FED772-3226-42D1-93E6-84712927F3AE}" destId="{3AA3651C-B971-4480-A572-52E313FE032A}" srcOrd="0" destOrd="0" presId="urn:microsoft.com/office/officeart/2005/8/layout/process4"/>
    <dgm:cxn modelId="{F9F68015-3EAA-4D19-8645-4F50F8D6133C}" type="presParOf" srcId="{3AA3651C-B971-4480-A572-52E313FE032A}" destId="{0A33C96C-B430-401C-9F42-CE0EA041BDB2}" srcOrd="0" destOrd="0" presId="urn:microsoft.com/office/officeart/2005/8/layout/process4"/>
    <dgm:cxn modelId="{A7394FA6-6C90-4278-BBE9-880E394FC35A}" type="presParOf" srcId="{29FED772-3226-42D1-93E6-84712927F3AE}" destId="{2BD84C27-4C95-4B9C-B699-9E05A5B21278}" srcOrd="1" destOrd="0" presId="urn:microsoft.com/office/officeart/2005/8/layout/process4"/>
    <dgm:cxn modelId="{47E8B321-5F2F-4F6A-A799-D63F7C85CC36}" type="presParOf" srcId="{29FED772-3226-42D1-93E6-84712927F3AE}" destId="{6F62BEB2-5907-4AD2-A609-3BA6A106685D}" srcOrd="2" destOrd="0" presId="urn:microsoft.com/office/officeart/2005/8/layout/process4"/>
    <dgm:cxn modelId="{EF8B169E-A8EB-4942-83FB-97705115992A}" type="presParOf" srcId="{6F62BEB2-5907-4AD2-A609-3BA6A106685D}" destId="{CF44A4C2-298E-4226-9807-62CE39A1D2D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5F038F3-1504-4953-AAC1-5F40BB7FBB10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8FAE005-BCD4-4C7E-A20C-A92949EED717}" type="par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0E43A4D3-A357-48B2-ADAF-B601B32D4723}" type="sib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492C128C-10FE-4F11-82D7-F4BAC375C0A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  <a:endParaRPr lang="en-US" altLang="zh-CN" b="1" dirty="0" smtClean="0">
            <a:solidFill>
              <a:srgbClr val="FFFF00"/>
            </a:solidFill>
          </a:endParaRPr>
        </a:p>
      </dgm:t>
    </dgm:pt>
    <dgm:pt modelId="{4771E6E0-D713-4B1B-9F94-CAD1B725EA8B}" type="par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D869CAF6-BABF-4440-9EE9-45E53DB599AE}" type="sib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AA3651C-B971-4480-A572-52E313FE032A}" type="pres">
      <dgm:prSet presAssocID="{492C128C-10FE-4F11-82D7-F4BAC375C0A2}" presName="boxAndChildren" presStyleCnt="0"/>
      <dgm:spPr/>
    </dgm:pt>
    <dgm:pt modelId="{0A33C96C-B430-401C-9F42-CE0EA041BDB2}" type="pres">
      <dgm:prSet presAssocID="{492C128C-10FE-4F11-82D7-F4BAC375C0A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BD84C27-4C95-4B9C-B699-9E05A5B21278}" type="pres">
      <dgm:prSet presAssocID="{0E43A4D3-A357-48B2-ADAF-B601B32D4723}" presName="sp" presStyleCnt="0"/>
      <dgm:spPr/>
    </dgm:pt>
    <dgm:pt modelId="{6F62BEB2-5907-4AD2-A609-3BA6A106685D}" type="pres">
      <dgm:prSet presAssocID="{25F038F3-1504-4953-AAC1-5F40BB7FBB10}" presName="arrowAndChildren" presStyleCnt="0"/>
      <dgm:spPr/>
    </dgm:pt>
    <dgm:pt modelId="{CF44A4C2-298E-4226-9807-62CE39A1D2D9}" type="pres">
      <dgm:prSet presAssocID="{25F038F3-1504-4953-AAC1-5F40BB7FBB1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 custLinFactNeighborX="-4387" custLinFactNeighborY="-920"/>
      <dgm:spPr/>
      <dgm:t>
        <a:bodyPr/>
        <a:lstStyle/>
        <a:p>
          <a:endParaRPr lang="zh-CN" altLang="en-US"/>
        </a:p>
      </dgm:t>
    </dgm:pt>
  </dgm:ptLst>
  <dgm:cxnLst>
    <dgm:cxn modelId="{31E89974-926C-49CE-8B36-435C4FC2D79A}" type="presOf" srcId="{25F038F3-1504-4953-AAC1-5F40BB7FBB10}" destId="{CF44A4C2-298E-4226-9807-62CE39A1D2D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FF04BD3-1D4C-47B1-B049-3B3C8E1C9929}" srcId="{A8E89D63-A6AB-4F38-A916-591FB1E2E64A}" destId="{492C128C-10FE-4F11-82D7-F4BAC375C0A2}" srcOrd="2" destOrd="0" parTransId="{4771E6E0-D713-4B1B-9F94-CAD1B725EA8B}" sibTransId="{D869CAF6-BABF-4440-9EE9-45E53DB599AE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2994B0F4-8558-48F7-84B0-CAFB57CDB78A}" srcId="{A8E89D63-A6AB-4F38-A916-591FB1E2E64A}" destId="{25F038F3-1504-4953-AAC1-5F40BB7FBB10}" srcOrd="1" destOrd="0" parTransId="{38FAE005-BCD4-4C7E-A20C-A92949EED717}" sibTransId="{0E43A4D3-A357-48B2-ADAF-B601B32D4723}"/>
    <dgm:cxn modelId="{1FC4F7CA-6B08-462C-B7D1-5FCE5AB819BA}" type="presOf" srcId="{492C128C-10FE-4F11-82D7-F4BAC375C0A2}" destId="{0A33C96C-B430-401C-9F42-CE0EA041BDB2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115EC8D-C739-4DF5-894A-7C3793AFB765}" type="presParOf" srcId="{29FED772-3226-42D1-93E6-84712927F3AE}" destId="{3AA3651C-B971-4480-A572-52E313FE032A}" srcOrd="0" destOrd="0" presId="urn:microsoft.com/office/officeart/2005/8/layout/process4"/>
    <dgm:cxn modelId="{F9F68015-3EAA-4D19-8645-4F50F8D6133C}" type="presParOf" srcId="{3AA3651C-B971-4480-A572-52E313FE032A}" destId="{0A33C96C-B430-401C-9F42-CE0EA041BDB2}" srcOrd="0" destOrd="0" presId="urn:microsoft.com/office/officeart/2005/8/layout/process4"/>
    <dgm:cxn modelId="{A7394FA6-6C90-4278-BBE9-880E394FC35A}" type="presParOf" srcId="{29FED772-3226-42D1-93E6-84712927F3AE}" destId="{2BD84C27-4C95-4B9C-B699-9E05A5B21278}" srcOrd="1" destOrd="0" presId="urn:microsoft.com/office/officeart/2005/8/layout/process4"/>
    <dgm:cxn modelId="{47E8B321-5F2F-4F6A-A799-D63F7C85CC36}" type="presParOf" srcId="{29FED772-3226-42D1-93E6-84712927F3AE}" destId="{6F62BEB2-5907-4AD2-A609-3BA6A106685D}" srcOrd="2" destOrd="0" presId="urn:microsoft.com/office/officeart/2005/8/layout/process4"/>
    <dgm:cxn modelId="{EF8B169E-A8EB-4942-83FB-97705115992A}" type="presParOf" srcId="{6F62BEB2-5907-4AD2-A609-3BA6A106685D}" destId="{CF44A4C2-298E-4226-9807-62CE39A1D2D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306107F-6A5A-41ED-A278-AC261576DB8F}" type="presOf" srcId="{A8E89D63-A6AB-4F38-A916-591FB1E2E64A}" destId="{29FED772-3226-42D1-93E6-84712927F3AE}" srcOrd="0" destOrd="0" presId="urn:microsoft.com/office/officeart/2005/8/layout/process4"/>
    <dgm:cxn modelId="{9B0F0C3A-C998-4753-8601-5C989F0D428A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6DB162D-CB79-42F2-AFDA-F06CEF64E2C1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9A093DB-0DEF-4CAB-AA1B-EEDC3044E56D}" type="presOf" srcId="{4D816D50-29EE-4B0C-8B34-7EC20FC6CCCD}" destId="{48EBF894-E7DD-42E9-954C-FB5E97F9ABC6}" srcOrd="0" destOrd="0" presId="urn:microsoft.com/office/officeart/2005/8/layout/process4"/>
    <dgm:cxn modelId="{B5F2EE79-BBCD-49AA-B415-56FB94592930}" type="presOf" srcId="{35C9FAAE-5FDB-4348-AA1E-1629199BA38B}" destId="{BFD58B5E-0741-4737-A564-E905737DF424}" srcOrd="0" destOrd="0" presId="urn:microsoft.com/office/officeart/2005/8/layout/process4"/>
    <dgm:cxn modelId="{D7AC6F21-A6A4-4C36-B68A-24A910CCA093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91A52CC-C409-4E2D-A5C5-1B760BF54CDF}" type="presParOf" srcId="{29FED772-3226-42D1-93E6-84712927F3AE}" destId="{454D99BB-B1F8-4F93-B2DA-3A640D7837A9}" srcOrd="0" destOrd="0" presId="urn:microsoft.com/office/officeart/2005/8/layout/process4"/>
    <dgm:cxn modelId="{8C9B09C6-8430-49AF-B421-F0F7D17254DF}" type="presParOf" srcId="{454D99BB-B1F8-4F93-B2DA-3A640D7837A9}" destId="{8AC30DC6-9A66-4203-AB76-CE47DCD2A079}" srcOrd="0" destOrd="0" presId="urn:microsoft.com/office/officeart/2005/8/layout/process4"/>
    <dgm:cxn modelId="{2957B0A2-C326-4FF2-A9F0-5B2D1C12BC14}" type="presParOf" srcId="{29FED772-3226-42D1-93E6-84712927F3AE}" destId="{C67C3B1F-821D-4718-A8A4-583E837C0C4C}" srcOrd="1" destOrd="0" presId="urn:microsoft.com/office/officeart/2005/8/layout/process4"/>
    <dgm:cxn modelId="{62403522-4B5B-4035-90A9-2DA0C7109926}" type="presParOf" srcId="{29FED772-3226-42D1-93E6-84712927F3AE}" destId="{E6F967E9-6508-447E-A08B-D3B675824035}" srcOrd="2" destOrd="0" presId="urn:microsoft.com/office/officeart/2005/8/layout/process4"/>
    <dgm:cxn modelId="{F8DBA545-07AA-4653-BEE5-6FB2C18F7C71}" type="presParOf" srcId="{E6F967E9-6508-447E-A08B-D3B675824035}" destId="{252F50F8-FB96-429F-96E8-F0732AB80F61}" srcOrd="0" destOrd="0" presId="urn:microsoft.com/office/officeart/2005/8/layout/process4"/>
    <dgm:cxn modelId="{44ACF077-D373-4036-A5B7-2A043CAC4744}" type="presParOf" srcId="{29FED772-3226-42D1-93E6-84712927F3AE}" destId="{A283F5C2-3867-48A7-859E-D1AD98885A60}" srcOrd="3" destOrd="0" presId="urn:microsoft.com/office/officeart/2005/8/layout/process4"/>
    <dgm:cxn modelId="{D7A068F6-56C4-4ACC-9A61-96603F5B8AC4}" type="presParOf" srcId="{29FED772-3226-42D1-93E6-84712927F3AE}" destId="{B8A1C4B4-2341-4E72-9395-FD6BBD63E654}" srcOrd="4" destOrd="0" presId="urn:microsoft.com/office/officeart/2005/8/layout/process4"/>
    <dgm:cxn modelId="{1EED0972-2168-4D3B-AF9C-93637231730E}" type="presParOf" srcId="{B8A1C4B4-2341-4E72-9395-FD6BBD63E654}" destId="{A025A060-5C15-483D-9E87-EED4825E30C0}" srcOrd="0" destOrd="0" presId="urn:microsoft.com/office/officeart/2005/8/layout/process4"/>
    <dgm:cxn modelId="{46025F27-6FCB-4F35-95D9-0906D3B50313}" type="presParOf" srcId="{29FED772-3226-42D1-93E6-84712927F3AE}" destId="{E67D332A-7C52-41A2-A168-5A222380EBE4}" srcOrd="5" destOrd="0" presId="urn:microsoft.com/office/officeart/2005/8/layout/process4"/>
    <dgm:cxn modelId="{B69B767F-7A1A-450A-989C-AC848063E734}" type="presParOf" srcId="{29FED772-3226-42D1-93E6-84712927F3AE}" destId="{29C740DE-3B8E-41C8-ACD5-8894DE8FFC09}" srcOrd="6" destOrd="0" presId="urn:microsoft.com/office/officeart/2005/8/layout/process4"/>
    <dgm:cxn modelId="{FADF1A0F-4986-4FA2-A156-ABC636F7E735}" type="presParOf" srcId="{29C740DE-3B8E-41C8-ACD5-8894DE8FFC09}" destId="{48EBF894-E7DD-42E9-954C-FB5E97F9ABC6}" srcOrd="0" destOrd="0" presId="urn:microsoft.com/office/officeart/2005/8/layout/process4"/>
    <dgm:cxn modelId="{B3359129-086E-4B51-ACCC-C957E74516A3}" type="presParOf" srcId="{29FED772-3226-42D1-93E6-84712927F3AE}" destId="{143F4098-A3ED-4795-A722-7E54ACC2F9FB}" srcOrd="7" destOrd="0" presId="urn:microsoft.com/office/officeart/2005/8/layout/process4"/>
    <dgm:cxn modelId="{9564A63A-097B-483E-A080-C1ADB9973992}" type="presParOf" srcId="{29FED772-3226-42D1-93E6-84712927F3AE}" destId="{BEB71CFA-B092-4AE6-B8D5-52FDCF4A83E0}" srcOrd="8" destOrd="0" presId="urn:microsoft.com/office/officeart/2005/8/layout/process4"/>
    <dgm:cxn modelId="{590565D9-8245-448D-8699-886796B49C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5F038F3-1504-4953-AAC1-5F40BB7FBB10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8FAE005-BCD4-4C7E-A20C-A92949EED717}" type="par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0E43A4D3-A357-48B2-ADAF-B601B32D4723}" type="sib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492C128C-10FE-4F11-82D7-F4BAC375C0A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  <a:endParaRPr lang="en-US" altLang="zh-CN" b="1" dirty="0" smtClean="0">
            <a:solidFill>
              <a:srgbClr val="FFFF00"/>
            </a:solidFill>
          </a:endParaRPr>
        </a:p>
      </dgm:t>
    </dgm:pt>
    <dgm:pt modelId="{4771E6E0-D713-4B1B-9F94-CAD1B725EA8B}" type="par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D869CAF6-BABF-4440-9EE9-45E53DB599AE}" type="sib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AA3651C-B971-4480-A572-52E313FE032A}" type="pres">
      <dgm:prSet presAssocID="{492C128C-10FE-4F11-82D7-F4BAC375C0A2}" presName="boxAndChildren" presStyleCnt="0"/>
      <dgm:spPr/>
    </dgm:pt>
    <dgm:pt modelId="{0A33C96C-B430-401C-9F42-CE0EA041BDB2}" type="pres">
      <dgm:prSet presAssocID="{492C128C-10FE-4F11-82D7-F4BAC375C0A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BD84C27-4C95-4B9C-B699-9E05A5B21278}" type="pres">
      <dgm:prSet presAssocID="{0E43A4D3-A357-48B2-ADAF-B601B32D4723}" presName="sp" presStyleCnt="0"/>
      <dgm:spPr/>
    </dgm:pt>
    <dgm:pt modelId="{6F62BEB2-5907-4AD2-A609-3BA6A106685D}" type="pres">
      <dgm:prSet presAssocID="{25F038F3-1504-4953-AAC1-5F40BB7FBB10}" presName="arrowAndChildren" presStyleCnt="0"/>
      <dgm:spPr/>
    </dgm:pt>
    <dgm:pt modelId="{CF44A4C2-298E-4226-9807-62CE39A1D2D9}" type="pres">
      <dgm:prSet presAssocID="{25F038F3-1504-4953-AAC1-5F40BB7FBB1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 custLinFactNeighborX="-4387" custLinFactNeighborY="-920"/>
      <dgm:spPr/>
      <dgm:t>
        <a:bodyPr/>
        <a:lstStyle/>
        <a:p>
          <a:endParaRPr lang="zh-CN" altLang="en-US"/>
        </a:p>
      </dgm:t>
    </dgm:pt>
  </dgm:ptLst>
  <dgm:cxnLst>
    <dgm:cxn modelId="{31E89974-926C-49CE-8B36-435C4FC2D79A}" type="presOf" srcId="{25F038F3-1504-4953-AAC1-5F40BB7FBB10}" destId="{CF44A4C2-298E-4226-9807-62CE39A1D2D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FF04BD3-1D4C-47B1-B049-3B3C8E1C9929}" srcId="{A8E89D63-A6AB-4F38-A916-591FB1E2E64A}" destId="{492C128C-10FE-4F11-82D7-F4BAC375C0A2}" srcOrd="2" destOrd="0" parTransId="{4771E6E0-D713-4B1B-9F94-CAD1B725EA8B}" sibTransId="{D869CAF6-BABF-4440-9EE9-45E53DB599AE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2994B0F4-8558-48F7-84B0-CAFB57CDB78A}" srcId="{A8E89D63-A6AB-4F38-A916-591FB1E2E64A}" destId="{25F038F3-1504-4953-AAC1-5F40BB7FBB10}" srcOrd="1" destOrd="0" parTransId="{38FAE005-BCD4-4C7E-A20C-A92949EED717}" sibTransId="{0E43A4D3-A357-48B2-ADAF-B601B32D4723}"/>
    <dgm:cxn modelId="{1FC4F7CA-6B08-462C-B7D1-5FCE5AB819BA}" type="presOf" srcId="{492C128C-10FE-4F11-82D7-F4BAC375C0A2}" destId="{0A33C96C-B430-401C-9F42-CE0EA041BDB2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115EC8D-C739-4DF5-894A-7C3793AFB765}" type="presParOf" srcId="{29FED772-3226-42D1-93E6-84712927F3AE}" destId="{3AA3651C-B971-4480-A572-52E313FE032A}" srcOrd="0" destOrd="0" presId="urn:microsoft.com/office/officeart/2005/8/layout/process4"/>
    <dgm:cxn modelId="{F9F68015-3EAA-4D19-8645-4F50F8D6133C}" type="presParOf" srcId="{3AA3651C-B971-4480-A572-52E313FE032A}" destId="{0A33C96C-B430-401C-9F42-CE0EA041BDB2}" srcOrd="0" destOrd="0" presId="urn:microsoft.com/office/officeart/2005/8/layout/process4"/>
    <dgm:cxn modelId="{A7394FA6-6C90-4278-BBE9-880E394FC35A}" type="presParOf" srcId="{29FED772-3226-42D1-93E6-84712927F3AE}" destId="{2BD84C27-4C95-4B9C-B699-9E05A5B21278}" srcOrd="1" destOrd="0" presId="urn:microsoft.com/office/officeart/2005/8/layout/process4"/>
    <dgm:cxn modelId="{47E8B321-5F2F-4F6A-A799-D63F7C85CC36}" type="presParOf" srcId="{29FED772-3226-42D1-93E6-84712927F3AE}" destId="{6F62BEB2-5907-4AD2-A609-3BA6A106685D}" srcOrd="2" destOrd="0" presId="urn:microsoft.com/office/officeart/2005/8/layout/process4"/>
    <dgm:cxn modelId="{EF8B169E-A8EB-4942-83FB-97705115992A}" type="presParOf" srcId="{6F62BEB2-5907-4AD2-A609-3BA6A106685D}" destId="{CF44A4C2-298E-4226-9807-62CE39A1D2D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70809D3-2DD0-4684-BF5D-D541AE0CA40E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7F451F-B279-4AC7-A649-3902757DA0AD}" type="presOf" srcId="{35C9FAAE-5FDB-4348-AA1E-1629199BA38B}" destId="{BFD58B5E-0741-4737-A564-E905737DF424}" srcOrd="0" destOrd="0" presId="urn:microsoft.com/office/officeart/2005/8/layout/process4"/>
    <dgm:cxn modelId="{7E50CE08-BF8F-434C-AB38-71DB72C6B2E5}" type="presOf" srcId="{0902B5EB-839A-40C3-8C41-D98045BF1643}" destId="{252F50F8-FB96-429F-96E8-F0732AB80F61}" srcOrd="0" destOrd="0" presId="urn:microsoft.com/office/officeart/2005/8/layout/process4"/>
    <dgm:cxn modelId="{1FCA12A6-EC9B-4B64-AB41-CE4FBDA0B40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7D606C90-FDE6-48E1-93BB-DD0B7645EB3F}" type="presOf" srcId="{A8E89D63-A6AB-4F38-A916-591FB1E2E64A}" destId="{29FED772-3226-42D1-93E6-84712927F3AE}" srcOrd="0" destOrd="0" presId="urn:microsoft.com/office/officeart/2005/8/layout/process4"/>
    <dgm:cxn modelId="{8627152D-8131-45F1-BFFD-BFF857350B3D}" type="presOf" srcId="{3653F1D4-DBBC-49B5-B1C6-6C9A0B5020CA}" destId="{8AC30DC6-9A66-4203-AB76-CE47DCD2A079}" srcOrd="0" destOrd="0" presId="urn:microsoft.com/office/officeart/2005/8/layout/process4"/>
    <dgm:cxn modelId="{00345BA9-58FD-45F2-8C2E-308B33F7131D}" type="presParOf" srcId="{29FED772-3226-42D1-93E6-84712927F3AE}" destId="{454D99BB-B1F8-4F93-B2DA-3A640D7837A9}" srcOrd="0" destOrd="0" presId="urn:microsoft.com/office/officeart/2005/8/layout/process4"/>
    <dgm:cxn modelId="{AA54ED73-FC70-44C3-8FC4-3191B9152B43}" type="presParOf" srcId="{454D99BB-B1F8-4F93-B2DA-3A640D7837A9}" destId="{8AC30DC6-9A66-4203-AB76-CE47DCD2A079}" srcOrd="0" destOrd="0" presId="urn:microsoft.com/office/officeart/2005/8/layout/process4"/>
    <dgm:cxn modelId="{74DDBDAF-6AD0-41DA-9421-063041CE223B}" type="presParOf" srcId="{29FED772-3226-42D1-93E6-84712927F3AE}" destId="{C67C3B1F-821D-4718-A8A4-583E837C0C4C}" srcOrd="1" destOrd="0" presId="urn:microsoft.com/office/officeart/2005/8/layout/process4"/>
    <dgm:cxn modelId="{02307975-035B-491D-8C94-A0D7E061138B}" type="presParOf" srcId="{29FED772-3226-42D1-93E6-84712927F3AE}" destId="{E6F967E9-6508-447E-A08B-D3B675824035}" srcOrd="2" destOrd="0" presId="urn:microsoft.com/office/officeart/2005/8/layout/process4"/>
    <dgm:cxn modelId="{961DEAD8-D64E-4B9E-8A7E-6ACA9F44BB2E}" type="presParOf" srcId="{E6F967E9-6508-447E-A08B-D3B675824035}" destId="{252F50F8-FB96-429F-96E8-F0732AB80F61}" srcOrd="0" destOrd="0" presId="urn:microsoft.com/office/officeart/2005/8/layout/process4"/>
    <dgm:cxn modelId="{42EDDB4E-8E3B-4E6C-947F-9D41D638B2A5}" type="presParOf" srcId="{29FED772-3226-42D1-93E6-84712927F3AE}" destId="{A283F5C2-3867-48A7-859E-D1AD98885A60}" srcOrd="3" destOrd="0" presId="urn:microsoft.com/office/officeart/2005/8/layout/process4"/>
    <dgm:cxn modelId="{B9721B44-AC3C-452C-A377-865B017AAC58}" type="presParOf" srcId="{29FED772-3226-42D1-93E6-84712927F3AE}" destId="{B8A1C4B4-2341-4E72-9395-FD6BBD63E654}" srcOrd="4" destOrd="0" presId="urn:microsoft.com/office/officeart/2005/8/layout/process4"/>
    <dgm:cxn modelId="{21C0AC34-50FE-44A2-B8B0-9BBFE1A256CE}" type="presParOf" srcId="{B8A1C4B4-2341-4E72-9395-FD6BBD63E654}" destId="{A025A060-5C15-483D-9E87-EED4825E30C0}" srcOrd="0" destOrd="0" presId="urn:microsoft.com/office/officeart/2005/8/layout/process4"/>
    <dgm:cxn modelId="{E1F03BB1-2691-4C0A-8AB7-CBF0DAD892A4}" type="presParOf" srcId="{29FED772-3226-42D1-93E6-84712927F3AE}" destId="{E67D332A-7C52-41A2-A168-5A222380EBE4}" srcOrd="5" destOrd="0" presId="urn:microsoft.com/office/officeart/2005/8/layout/process4"/>
    <dgm:cxn modelId="{89F49D63-A9C1-4EE7-828B-27D42B6491BC}" type="presParOf" srcId="{29FED772-3226-42D1-93E6-84712927F3AE}" destId="{29C740DE-3B8E-41C8-ACD5-8894DE8FFC09}" srcOrd="6" destOrd="0" presId="urn:microsoft.com/office/officeart/2005/8/layout/process4"/>
    <dgm:cxn modelId="{54F3141C-3F09-494C-B7C4-64CE508BDBFC}" type="presParOf" srcId="{29C740DE-3B8E-41C8-ACD5-8894DE8FFC09}" destId="{48EBF894-E7DD-42E9-954C-FB5E97F9ABC6}" srcOrd="0" destOrd="0" presId="urn:microsoft.com/office/officeart/2005/8/layout/process4"/>
    <dgm:cxn modelId="{EB7A3DB2-B057-4915-9785-B94DC68D909D}" type="presParOf" srcId="{29FED772-3226-42D1-93E6-84712927F3AE}" destId="{143F4098-A3ED-4795-A722-7E54ACC2F9FB}" srcOrd="7" destOrd="0" presId="urn:microsoft.com/office/officeart/2005/8/layout/process4"/>
    <dgm:cxn modelId="{CCDC9CF2-FB84-4EF3-A5A2-411EB7910F24}" type="presParOf" srcId="{29FED772-3226-42D1-93E6-84712927F3AE}" destId="{BEB71CFA-B092-4AE6-B8D5-52FDCF4A83E0}" srcOrd="8" destOrd="0" presId="urn:microsoft.com/office/officeart/2005/8/layout/process4"/>
    <dgm:cxn modelId="{B621FFE4-4B12-48AE-BFA1-94930A28984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D6B046E-52AD-4414-832A-3D74D7ACEAD9}" type="presOf" srcId="{4D816D50-29EE-4B0C-8B34-7EC20FC6CCCD}" destId="{48EBF894-E7DD-42E9-954C-FB5E97F9ABC6}" srcOrd="0" destOrd="0" presId="urn:microsoft.com/office/officeart/2005/8/layout/process4"/>
    <dgm:cxn modelId="{5F50A351-8617-4084-86E2-4080756FE62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6098E57-BE2E-4DB4-A681-0934717495D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FB44C7F-2250-4C36-B1A7-B9B879322740}" type="presOf" srcId="{A8E89D63-A6AB-4F38-A916-591FB1E2E64A}" destId="{29FED772-3226-42D1-93E6-84712927F3AE}" srcOrd="0" destOrd="0" presId="urn:microsoft.com/office/officeart/2005/8/layout/process4"/>
    <dgm:cxn modelId="{5F8F720F-A954-484E-979B-F3E0E9B3106B}" type="presOf" srcId="{35C9FAAE-5FDB-4348-AA1E-1629199BA38B}" destId="{BFD58B5E-0741-4737-A564-E905737DF424}" srcOrd="0" destOrd="0" presId="urn:microsoft.com/office/officeart/2005/8/layout/process4"/>
    <dgm:cxn modelId="{5117CCDF-225D-463E-B19D-A6C955B0447A}" type="presOf" srcId="{0902B5EB-839A-40C3-8C41-D98045BF1643}" destId="{252F50F8-FB96-429F-96E8-F0732AB80F61}" srcOrd="0" destOrd="0" presId="urn:microsoft.com/office/officeart/2005/8/layout/process4"/>
    <dgm:cxn modelId="{17D6DCA6-58CE-4CED-9D48-4D09735F8D5A}" type="presParOf" srcId="{29FED772-3226-42D1-93E6-84712927F3AE}" destId="{454D99BB-B1F8-4F93-B2DA-3A640D7837A9}" srcOrd="0" destOrd="0" presId="urn:microsoft.com/office/officeart/2005/8/layout/process4"/>
    <dgm:cxn modelId="{28B78481-7A8C-4683-88E8-89480ACB1674}" type="presParOf" srcId="{454D99BB-B1F8-4F93-B2DA-3A640D7837A9}" destId="{8AC30DC6-9A66-4203-AB76-CE47DCD2A079}" srcOrd="0" destOrd="0" presId="urn:microsoft.com/office/officeart/2005/8/layout/process4"/>
    <dgm:cxn modelId="{47DA4BD6-5866-4B46-8DA1-218ADDF7904A}" type="presParOf" srcId="{29FED772-3226-42D1-93E6-84712927F3AE}" destId="{C67C3B1F-821D-4718-A8A4-583E837C0C4C}" srcOrd="1" destOrd="0" presId="urn:microsoft.com/office/officeart/2005/8/layout/process4"/>
    <dgm:cxn modelId="{1AC17A0E-99E2-4468-8670-87CA0FC50C4D}" type="presParOf" srcId="{29FED772-3226-42D1-93E6-84712927F3AE}" destId="{E6F967E9-6508-447E-A08B-D3B675824035}" srcOrd="2" destOrd="0" presId="urn:microsoft.com/office/officeart/2005/8/layout/process4"/>
    <dgm:cxn modelId="{D8B163B3-5CD8-441A-A15D-926988A6A843}" type="presParOf" srcId="{E6F967E9-6508-447E-A08B-D3B675824035}" destId="{252F50F8-FB96-429F-96E8-F0732AB80F61}" srcOrd="0" destOrd="0" presId="urn:microsoft.com/office/officeart/2005/8/layout/process4"/>
    <dgm:cxn modelId="{4D74F2BC-9B0E-4919-A278-C8B227E2CEFE}" type="presParOf" srcId="{29FED772-3226-42D1-93E6-84712927F3AE}" destId="{A283F5C2-3867-48A7-859E-D1AD98885A60}" srcOrd="3" destOrd="0" presId="urn:microsoft.com/office/officeart/2005/8/layout/process4"/>
    <dgm:cxn modelId="{29C27EE0-1E93-4D38-AEEE-71163C0C778D}" type="presParOf" srcId="{29FED772-3226-42D1-93E6-84712927F3AE}" destId="{B8A1C4B4-2341-4E72-9395-FD6BBD63E654}" srcOrd="4" destOrd="0" presId="urn:microsoft.com/office/officeart/2005/8/layout/process4"/>
    <dgm:cxn modelId="{359A7B56-172C-4551-8C66-ADCB7D02E998}" type="presParOf" srcId="{B8A1C4B4-2341-4E72-9395-FD6BBD63E654}" destId="{A025A060-5C15-483D-9E87-EED4825E30C0}" srcOrd="0" destOrd="0" presId="urn:microsoft.com/office/officeart/2005/8/layout/process4"/>
    <dgm:cxn modelId="{0FDF7388-6D8D-4503-B934-D8A475D0E4B9}" type="presParOf" srcId="{29FED772-3226-42D1-93E6-84712927F3AE}" destId="{E67D332A-7C52-41A2-A168-5A222380EBE4}" srcOrd="5" destOrd="0" presId="urn:microsoft.com/office/officeart/2005/8/layout/process4"/>
    <dgm:cxn modelId="{B8F1695E-E543-4C3E-92A3-3DF0AB635A41}" type="presParOf" srcId="{29FED772-3226-42D1-93E6-84712927F3AE}" destId="{29C740DE-3B8E-41C8-ACD5-8894DE8FFC09}" srcOrd="6" destOrd="0" presId="urn:microsoft.com/office/officeart/2005/8/layout/process4"/>
    <dgm:cxn modelId="{C04AEE3E-926B-43B2-B7BD-96846375403C}" type="presParOf" srcId="{29C740DE-3B8E-41C8-ACD5-8894DE8FFC09}" destId="{48EBF894-E7DD-42E9-954C-FB5E97F9ABC6}" srcOrd="0" destOrd="0" presId="urn:microsoft.com/office/officeart/2005/8/layout/process4"/>
    <dgm:cxn modelId="{23E73A17-D119-4EEA-8C63-C627484B45E3}" type="presParOf" srcId="{29FED772-3226-42D1-93E6-84712927F3AE}" destId="{143F4098-A3ED-4795-A722-7E54ACC2F9FB}" srcOrd="7" destOrd="0" presId="urn:microsoft.com/office/officeart/2005/8/layout/process4"/>
    <dgm:cxn modelId="{E9874FC5-C6C7-4133-BE05-C8F4E210292A}" type="presParOf" srcId="{29FED772-3226-42D1-93E6-84712927F3AE}" destId="{BEB71CFA-B092-4AE6-B8D5-52FDCF4A83E0}" srcOrd="8" destOrd="0" presId="urn:microsoft.com/office/officeart/2005/8/layout/process4"/>
    <dgm:cxn modelId="{A77C6E49-D58B-43C1-8860-35A08B5AB3E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7C0A7A-B745-46DD-ADBF-C3DD498E41C2}" type="presOf" srcId="{0902B5EB-839A-40C3-8C41-D98045BF1643}" destId="{252F50F8-FB96-429F-96E8-F0732AB80F61}" srcOrd="0" destOrd="0" presId="urn:microsoft.com/office/officeart/2005/8/layout/process4"/>
    <dgm:cxn modelId="{BC9B7237-A7C3-40FD-A0C0-40F3DB9D2FED}" type="presOf" srcId="{4D816D50-29EE-4B0C-8B34-7EC20FC6CCCD}" destId="{48EBF894-E7DD-42E9-954C-FB5E97F9ABC6}" srcOrd="0" destOrd="0" presId="urn:microsoft.com/office/officeart/2005/8/layout/process4"/>
    <dgm:cxn modelId="{58367993-23F2-4184-A082-1742BBD3421E}" type="presOf" srcId="{A8E89D63-A6AB-4F38-A916-591FB1E2E64A}" destId="{29FED772-3226-42D1-93E6-84712927F3AE}" srcOrd="0" destOrd="0" presId="urn:microsoft.com/office/officeart/2005/8/layout/process4"/>
    <dgm:cxn modelId="{F6E3A2C8-F120-4CA3-A4D0-76B9502074C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61F6004-42F1-4A12-BB1A-3E8C5847775D}" type="presOf" srcId="{9E0525EE-7C5A-4585-A8F9-E2F6CAD401BB}" destId="{A025A060-5C15-483D-9E87-EED4825E30C0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FEB74D9-10E1-4D3C-9DB1-48815A6C335A}" type="presOf" srcId="{3653F1D4-DBBC-49B5-B1C6-6C9A0B5020CA}" destId="{8AC30DC6-9A66-4203-AB76-CE47DCD2A079}" srcOrd="0" destOrd="0" presId="urn:microsoft.com/office/officeart/2005/8/layout/process4"/>
    <dgm:cxn modelId="{5683BA09-2B3B-46D5-834B-3AEF56409EA2}" type="presParOf" srcId="{29FED772-3226-42D1-93E6-84712927F3AE}" destId="{454D99BB-B1F8-4F93-B2DA-3A640D7837A9}" srcOrd="0" destOrd="0" presId="urn:microsoft.com/office/officeart/2005/8/layout/process4"/>
    <dgm:cxn modelId="{FA5F8CDB-583B-40D2-9EFD-AABE3F1EFF54}" type="presParOf" srcId="{454D99BB-B1F8-4F93-B2DA-3A640D7837A9}" destId="{8AC30DC6-9A66-4203-AB76-CE47DCD2A079}" srcOrd="0" destOrd="0" presId="urn:microsoft.com/office/officeart/2005/8/layout/process4"/>
    <dgm:cxn modelId="{73EA8563-022F-46B4-95DF-A9A6978B384C}" type="presParOf" srcId="{29FED772-3226-42D1-93E6-84712927F3AE}" destId="{C67C3B1F-821D-4718-A8A4-583E837C0C4C}" srcOrd="1" destOrd="0" presId="urn:microsoft.com/office/officeart/2005/8/layout/process4"/>
    <dgm:cxn modelId="{2ED3F288-C5CF-464E-81C5-A9B3E832005A}" type="presParOf" srcId="{29FED772-3226-42D1-93E6-84712927F3AE}" destId="{E6F967E9-6508-447E-A08B-D3B675824035}" srcOrd="2" destOrd="0" presId="urn:microsoft.com/office/officeart/2005/8/layout/process4"/>
    <dgm:cxn modelId="{25362E4F-5BD8-4A03-B94B-D2A519357F12}" type="presParOf" srcId="{E6F967E9-6508-447E-A08B-D3B675824035}" destId="{252F50F8-FB96-429F-96E8-F0732AB80F61}" srcOrd="0" destOrd="0" presId="urn:microsoft.com/office/officeart/2005/8/layout/process4"/>
    <dgm:cxn modelId="{03C674F5-5ADD-4180-B10F-3AC1A508FB4F}" type="presParOf" srcId="{29FED772-3226-42D1-93E6-84712927F3AE}" destId="{A283F5C2-3867-48A7-859E-D1AD98885A60}" srcOrd="3" destOrd="0" presId="urn:microsoft.com/office/officeart/2005/8/layout/process4"/>
    <dgm:cxn modelId="{1E92ECE9-AC5D-4555-8EB9-5DF5AFD589B1}" type="presParOf" srcId="{29FED772-3226-42D1-93E6-84712927F3AE}" destId="{B8A1C4B4-2341-4E72-9395-FD6BBD63E654}" srcOrd="4" destOrd="0" presId="urn:microsoft.com/office/officeart/2005/8/layout/process4"/>
    <dgm:cxn modelId="{62AD035A-43F6-43EC-B3E1-40D4DF4BF43D}" type="presParOf" srcId="{B8A1C4B4-2341-4E72-9395-FD6BBD63E654}" destId="{A025A060-5C15-483D-9E87-EED4825E30C0}" srcOrd="0" destOrd="0" presId="urn:microsoft.com/office/officeart/2005/8/layout/process4"/>
    <dgm:cxn modelId="{439B09CC-0AC6-4C6C-8891-16EC3DD66183}" type="presParOf" srcId="{29FED772-3226-42D1-93E6-84712927F3AE}" destId="{E67D332A-7C52-41A2-A168-5A222380EBE4}" srcOrd="5" destOrd="0" presId="urn:microsoft.com/office/officeart/2005/8/layout/process4"/>
    <dgm:cxn modelId="{21AA5A6D-09A4-476D-A12A-9A75DB913F0A}" type="presParOf" srcId="{29FED772-3226-42D1-93E6-84712927F3AE}" destId="{29C740DE-3B8E-41C8-ACD5-8894DE8FFC09}" srcOrd="6" destOrd="0" presId="urn:microsoft.com/office/officeart/2005/8/layout/process4"/>
    <dgm:cxn modelId="{8EA4D5C7-9164-4BCB-BB46-D2FA57A7A108}" type="presParOf" srcId="{29C740DE-3B8E-41C8-ACD5-8894DE8FFC09}" destId="{48EBF894-E7DD-42E9-954C-FB5E97F9ABC6}" srcOrd="0" destOrd="0" presId="urn:microsoft.com/office/officeart/2005/8/layout/process4"/>
    <dgm:cxn modelId="{A9E9AF6F-6360-413E-83DF-84EAD18F4F74}" type="presParOf" srcId="{29FED772-3226-42D1-93E6-84712927F3AE}" destId="{143F4098-A3ED-4795-A722-7E54ACC2F9FB}" srcOrd="7" destOrd="0" presId="urn:microsoft.com/office/officeart/2005/8/layout/process4"/>
    <dgm:cxn modelId="{71784FE5-F242-489A-BC30-12C30937FBDB}" type="presParOf" srcId="{29FED772-3226-42D1-93E6-84712927F3AE}" destId="{BEB71CFA-B092-4AE6-B8D5-52FDCF4A83E0}" srcOrd="8" destOrd="0" presId="urn:microsoft.com/office/officeart/2005/8/layout/process4"/>
    <dgm:cxn modelId="{C91EFF0A-D753-40D7-91DB-999820E07B6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17E6CEEE-1FD7-4E5C-A69F-B702F132418A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828765D-5970-46D8-BE72-28C4D8A0E9C8}" type="presOf" srcId="{A8E89D63-A6AB-4F38-A916-591FB1E2E64A}" destId="{29FED772-3226-42D1-93E6-84712927F3AE}" srcOrd="0" destOrd="0" presId="urn:microsoft.com/office/officeart/2005/8/layout/process4"/>
    <dgm:cxn modelId="{33E40FE5-A92B-4D08-A53E-DDE5B15301C3}" type="presOf" srcId="{0902B5EB-839A-40C3-8C41-D98045BF1643}" destId="{252F50F8-FB96-429F-96E8-F0732AB80F61}" srcOrd="0" destOrd="0" presId="urn:microsoft.com/office/officeart/2005/8/layout/process4"/>
    <dgm:cxn modelId="{5B46C327-AF54-48A9-8AF8-522CA4BEF2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1FEE8898-A2F3-4685-929C-E3087E9F67BE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CBE617A-7104-4132-89BF-1EEB47DA53C0}" type="presOf" srcId="{35C9FAAE-5FDB-4348-AA1E-1629199BA38B}" destId="{BFD58B5E-0741-4737-A564-E905737DF424}" srcOrd="0" destOrd="0" presId="urn:microsoft.com/office/officeart/2005/8/layout/process4"/>
    <dgm:cxn modelId="{BDB2F25E-47BE-4A39-B3F9-940DD974D17D}" type="presParOf" srcId="{29FED772-3226-42D1-93E6-84712927F3AE}" destId="{454D99BB-B1F8-4F93-B2DA-3A640D7837A9}" srcOrd="0" destOrd="0" presId="urn:microsoft.com/office/officeart/2005/8/layout/process4"/>
    <dgm:cxn modelId="{02EF0557-0546-4CDC-ADF2-AD91C39979CD}" type="presParOf" srcId="{454D99BB-B1F8-4F93-B2DA-3A640D7837A9}" destId="{8AC30DC6-9A66-4203-AB76-CE47DCD2A079}" srcOrd="0" destOrd="0" presId="urn:microsoft.com/office/officeart/2005/8/layout/process4"/>
    <dgm:cxn modelId="{1E9BDABA-50C8-42CD-BE0A-2FE22992734D}" type="presParOf" srcId="{29FED772-3226-42D1-93E6-84712927F3AE}" destId="{C67C3B1F-821D-4718-A8A4-583E837C0C4C}" srcOrd="1" destOrd="0" presId="urn:microsoft.com/office/officeart/2005/8/layout/process4"/>
    <dgm:cxn modelId="{639488DF-9341-4183-9DDA-914BA72B1CC5}" type="presParOf" srcId="{29FED772-3226-42D1-93E6-84712927F3AE}" destId="{E6F967E9-6508-447E-A08B-D3B675824035}" srcOrd="2" destOrd="0" presId="urn:microsoft.com/office/officeart/2005/8/layout/process4"/>
    <dgm:cxn modelId="{573D2434-3F90-427C-B573-4FC6DC3FB389}" type="presParOf" srcId="{E6F967E9-6508-447E-A08B-D3B675824035}" destId="{252F50F8-FB96-429F-96E8-F0732AB80F61}" srcOrd="0" destOrd="0" presId="urn:microsoft.com/office/officeart/2005/8/layout/process4"/>
    <dgm:cxn modelId="{6449A04C-247E-45B3-A824-EF3FE7A08507}" type="presParOf" srcId="{29FED772-3226-42D1-93E6-84712927F3AE}" destId="{A283F5C2-3867-48A7-859E-D1AD98885A60}" srcOrd="3" destOrd="0" presId="urn:microsoft.com/office/officeart/2005/8/layout/process4"/>
    <dgm:cxn modelId="{37F06290-2F75-4BFC-82D9-CA270E01F013}" type="presParOf" srcId="{29FED772-3226-42D1-93E6-84712927F3AE}" destId="{B8A1C4B4-2341-4E72-9395-FD6BBD63E654}" srcOrd="4" destOrd="0" presId="urn:microsoft.com/office/officeart/2005/8/layout/process4"/>
    <dgm:cxn modelId="{369E1929-88A9-4748-B97F-BD16B6E8D517}" type="presParOf" srcId="{B8A1C4B4-2341-4E72-9395-FD6BBD63E654}" destId="{A025A060-5C15-483D-9E87-EED4825E30C0}" srcOrd="0" destOrd="0" presId="urn:microsoft.com/office/officeart/2005/8/layout/process4"/>
    <dgm:cxn modelId="{933FA048-71B0-4C07-B98B-A816D11C4464}" type="presParOf" srcId="{29FED772-3226-42D1-93E6-84712927F3AE}" destId="{E67D332A-7C52-41A2-A168-5A222380EBE4}" srcOrd="5" destOrd="0" presId="urn:microsoft.com/office/officeart/2005/8/layout/process4"/>
    <dgm:cxn modelId="{D17004F1-A151-4E7B-B411-B142FD037671}" type="presParOf" srcId="{29FED772-3226-42D1-93E6-84712927F3AE}" destId="{29C740DE-3B8E-41C8-ACD5-8894DE8FFC09}" srcOrd="6" destOrd="0" presId="urn:microsoft.com/office/officeart/2005/8/layout/process4"/>
    <dgm:cxn modelId="{0D00D51F-9D70-4E60-87A6-3A0DEFAD0A86}" type="presParOf" srcId="{29C740DE-3B8E-41C8-ACD5-8894DE8FFC09}" destId="{48EBF894-E7DD-42E9-954C-FB5E97F9ABC6}" srcOrd="0" destOrd="0" presId="urn:microsoft.com/office/officeart/2005/8/layout/process4"/>
    <dgm:cxn modelId="{D9F888C3-65AA-4CA3-91E7-88B483EFBD7B}" type="presParOf" srcId="{29FED772-3226-42D1-93E6-84712927F3AE}" destId="{143F4098-A3ED-4795-A722-7E54ACC2F9FB}" srcOrd="7" destOrd="0" presId="urn:microsoft.com/office/officeart/2005/8/layout/process4"/>
    <dgm:cxn modelId="{26EF8983-92EF-42DF-99A2-3039E378E6F0}" type="presParOf" srcId="{29FED772-3226-42D1-93E6-84712927F3AE}" destId="{BEB71CFA-B092-4AE6-B8D5-52FDCF4A83E0}" srcOrd="8" destOrd="0" presId="urn:microsoft.com/office/officeart/2005/8/layout/process4"/>
    <dgm:cxn modelId="{F03FBDE5-6F4F-40AF-916A-118C11E1DC0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F75C7EB-7F53-4BDD-8548-31B5A6C1DFF1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D0E12C-1136-4D51-B257-14F5531FCCFA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59199C6-139C-4430-9B16-2B7DD7825C8D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81D4D16-F308-4ADA-A44E-A87AA7F54CBA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283C0F27-161A-4E0E-BFC3-01A91A486BD5}" type="presOf" srcId="{4D816D50-29EE-4B0C-8B34-7EC20FC6CCCD}" destId="{48EBF894-E7DD-42E9-954C-FB5E97F9ABC6}" srcOrd="0" destOrd="0" presId="urn:microsoft.com/office/officeart/2005/8/layout/process4"/>
    <dgm:cxn modelId="{5E918D38-2C0A-49D4-A9E5-321B212C55DC}" type="presOf" srcId="{9E0525EE-7C5A-4585-A8F9-E2F6CAD401BB}" destId="{A025A060-5C15-483D-9E87-EED4825E30C0}" srcOrd="0" destOrd="0" presId="urn:microsoft.com/office/officeart/2005/8/layout/process4"/>
    <dgm:cxn modelId="{CDB896E8-8B00-4387-9F80-BCF5CDA93C25}" type="presParOf" srcId="{29FED772-3226-42D1-93E6-84712927F3AE}" destId="{454D99BB-B1F8-4F93-B2DA-3A640D7837A9}" srcOrd="0" destOrd="0" presId="urn:microsoft.com/office/officeart/2005/8/layout/process4"/>
    <dgm:cxn modelId="{98C50010-E3C4-4178-9925-6B3F4857639B}" type="presParOf" srcId="{454D99BB-B1F8-4F93-B2DA-3A640D7837A9}" destId="{8AC30DC6-9A66-4203-AB76-CE47DCD2A079}" srcOrd="0" destOrd="0" presId="urn:microsoft.com/office/officeart/2005/8/layout/process4"/>
    <dgm:cxn modelId="{AB303F5B-B6FD-4C5C-A4AD-D2FDD49D29B2}" type="presParOf" srcId="{29FED772-3226-42D1-93E6-84712927F3AE}" destId="{C67C3B1F-821D-4718-A8A4-583E837C0C4C}" srcOrd="1" destOrd="0" presId="urn:microsoft.com/office/officeart/2005/8/layout/process4"/>
    <dgm:cxn modelId="{4FB52C8B-9DD2-4F7B-8206-44D7A0A4AA59}" type="presParOf" srcId="{29FED772-3226-42D1-93E6-84712927F3AE}" destId="{E6F967E9-6508-447E-A08B-D3B675824035}" srcOrd="2" destOrd="0" presId="urn:microsoft.com/office/officeart/2005/8/layout/process4"/>
    <dgm:cxn modelId="{EA5575CE-213E-4C3D-B718-F572CA189461}" type="presParOf" srcId="{E6F967E9-6508-447E-A08B-D3B675824035}" destId="{252F50F8-FB96-429F-96E8-F0732AB80F61}" srcOrd="0" destOrd="0" presId="urn:microsoft.com/office/officeart/2005/8/layout/process4"/>
    <dgm:cxn modelId="{DCB2A290-E1D0-422D-84E9-6F5264580106}" type="presParOf" srcId="{29FED772-3226-42D1-93E6-84712927F3AE}" destId="{A283F5C2-3867-48A7-859E-D1AD98885A60}" srcOrd="3" destOrd="0" presId="urn:microsoft.com/office/officeart/2005/8/layout/process4"/>
    <dgm:cxn modelId="{77772C9E-4F07-4390-9E5D-7A27048D9B34}" type="presParOf" srcId="{29FED772-3226-42D1-93E6-84712927F3AE}" destId="{B8A1C4B4-2341-4E72-9395-FD6BBD63E654}" srcOrd="4" destOrd="0" presId="urn:microsoft.com/office/officeart/2005/8/layout/process4"/>
    <dgm:cxn modelId="{0606231D-D113-4CE0-A6AB-DAFCA116B87E}" type="presParOf" srcId="{B8A1C4B4-2341-4E72-9395-FD6BBD63E654}" destId="{A025A060-5C15-483D-9E87-EED4825E30C0}" srcOrd="0" destOrd="0" presId="urn:microsoft.com/office/officeart/2005/8/layout/process4"/>
    <dgm:cxn modelId="{548C6C53-30AE-49CD-B47E-EEC723447F31}" type="presParOf" srcId="{29FED772-3226-42D1-93E6-84712927F3AE}" destId="{E67D332A-7C52-41A2-A168-5A222380EBE4}" srcOrd="5" destOrd="0" presId="urn:microsoft.com/office/officeart/2005/8/layout/process4"/>
    <dgm:cxn modelId="{3A58E268-E96D-4A7B-893A-DF350D116AA3}" type="presParOf" srcId="{29FED772-3226-42D1-93E6-84712927F3AE}" destId="{29C740DE-3B8E-41C8-ACD5-8894DE8FFC09}" srcOrd="6" destOrd="0" presId="urn:microsoft.com/office/officeart/2005/8/layout/process4"/>
    <dgm:cxn modelId="{24056793-7022-4808-85BF-571069A880B7}" type="presParOf" srcId="{29C740DE-3B8E-41C8-ACD5-8894DE8FFC09}" destId="{48EBF894-E7DD-42E9-954C-FB5E97F9ABC6}" srcOrd="0" destOrd="0" presId="urn:microsoft.com/office/officeart/2005/8/layout/process4"/>
    <dgm:cxn modelId="{6E53E61E-8FC3-414F-B2DF-1144C6DAB532}" type="presParOf" srcId="{29FED772-3226-42D1-93E6-84712927F3AE}" destId="{143F4098-A3ED-4795-A722-7E54ACC2F9FB}" srcOrd="7" destOrd="0" presId="urn:microsoft.com/office/officeart/2005/8/layout/process4"/>
    <dgm:cxn modelId="{9026A73C-5431-4CE4-81B8-35E31F8877D3}" type="presParOf" srcId="{29FED772-3226-42D1-93E6-84712927F3AE}" destId="{BEB71CFA-B092-4AE6-B8D5-52FDCF4A83E0}" srcOrd="8" destOrd="0" presId="urn:microsoft.com/office/officeart/2005/8/layout/process4"/>
    <dgm:cxn modelId="{7F71B5DF-68E1-4692-A783-DEE1F96AAAB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54B47B0-2AB4-4C2C-B8B1-F68BECBA36EA}" type="presOf" srcId="{3653F1D4-DBBC-49B5-B1C6-6C9A0B5020CA}" destId="{8AC30DC6-9A66-4203-AB76-CE47DCD2A079}" srcOrd="0" destOrd="0" presId="urn:microsoft.com/office/officeart/2005/8/layout/process4"/>
    <dgm:cxn modelId="{619299F8-4C92-4B7E-B2CB-A1AD5B808B2E}" type="presOf" srcId="{A8E89D63-A6AB-4F38-A916-591FB1E2E64A}" destId="{29FED772-3226-42D1-93E6-84712927F3AE}" srcOrd="0" destOrd="0" presId="urn:microsoft.com/office/officeart/2005/8/layout/process4"/>
    <dgm:cxn modelId="{D2AA1493-EAA6-4BFC-9D47-10DBCA2D990F}" type="presOf" srcId="{9E0525EE-7C5A-4585-A8F9-E2F6CAD401BB}" destId="{A025A060-5C15-483D-9E87-EED4825E30C0}" srcOrd="0" destOrd="0" presId="urn:microsoft.com/office/officeart/2005/8/layout/process4"/>
    <dgm:cxn modelId="{69EAEBDA-CA26-4838-B17C-9FB709627CAC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675021D1-01F5-4F5C-86EB-D264508F5852}" type="presOf" srcId="{0902B5EB-839A-40C3-8C41-D98045BF1643}" destId="{252F50F8-FB96-429F-96E8-F0732AB80F61}" srcOrd="0" destOrd="0" presId="urn:microsoft.com/office/officeart/2005/8/layout/process4"/>
    <dgm:cxn modelId="{8472BCE4-2C31-40A9-9DE0-51101FDCAFBA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11A66A4-735B-4D56-B70D-E64AD72911E9}" type="presParOf" srcId="{29FED772-3226-42D1-93E6-84712927F3AE}" destId="{454D99BB-B1F8-4F93-B2DA-3A640D7837A9}" srcOrd="0" destOrd="0" presId="urn:microsoft.com/office/officeart/2005/8/layout/process4"/>
    <dgm:cxn modelId="{C0442FE8-645D-4DA9-837B-67337DEF64CA}" type="presParOf" srcId="{454D99BB-B1F8-4F93-B2DA-3A640D7837A9}" destId="{8AC30DC6-9A66-4203-AB76-CE47DCD2A079}" srcOrd="0" destOrd="0" presId="urn:microsoft.com/office/officeart/2005/8/layout/process4"/>
    <dgm:cxn modelId="{76BE5E0E-5287-4C0C-B7A5-4A87A18A06AE}" type="presParOf" srcId="{29FED772-3226-42D1-93E6-84712927F3AE}" destId="{C67C3B1F-821D-4718-A8A4-583E837C0C4C}" srcOrd="1" destOrd="0" presId="urn:microsoft.com/office/officeart/2005/8/layout/process4"/>
    <dgm:cxn modelId="{45DB4DE7-D6AE-457B-966F-D1A5F0B89CD4}" type="presParOf" srcId="{29FED772-3226-42D1-93E6-84712927F3AE}" destId="{E6F967E9-6508-447E-A08B-D3B675824035}" srcOrd="2" destOrd="0" presId="urn:microsoft.com/office/officeart/2005/8/layout/process4"/>
    <dgm:cxn modelId="{112091BD-D3B2-41CF-844B-DAA51DBEA5A0}" type="presParOf" srcId="{E6F967E9-6508-447E-A08B-D3B675824035}" destId="{252F50F8-FB96-429F-96E8-F0732AB80F61}" srcOrd="0" destOrd="0" presId="urn:microsoft.com/office/officeart/2005/8/layout/process4"/>
    <dgm:cxn modelId="{D335C8D9-28D2-41E8-897F-A054A955AA0C}" type="presParOf" srcId="{29FED772-3226-42D1-93E6-84712927F3AE}" destId="{A283F5C2-3867-48A7-859E-D1AD98885A60}" srcOrd="3" destOrd="0" presId="urn:microsoft.com/office/officeart/2005/8/layout/process4"/>
    <dgm:cxn modelId="{E8480682-1190-4453-9BA5-BABE7435033B}" type="presParOf" srcId="{29FED772-3226-42D1-93E6-84712927F3AE}" destId="{B8A1C4B4-2341-4E72-9395-FD6BBD63E654}" srcOrd="4" destOrd="0" presId="urn:microsoft.com/office/officeart/2005/8/layout/process4"/>
    <dgm:cxn modelId="{7DC303CC-B650-459A-AEB3-09951F342547}" type="presParOf" srcId="{B8A1C4B4-2341-4E72-9395-FD6BBD63E654}" destId="{A025A060-5C15-483D-9E87-EED4825E30C0}" srcOrd="0" destOrd="0" presId="urn:microsoft.com/office/officeart/2005/8/layout/process4"/>
    <dgm:cxn modelId="{3D56ECC8-17DB-476F-8825-2CBDAAB97CDE}" type="presParOf" srcId="{29FED772-3226-42D1-93E6-84712927F3AE}" destId="{E67D332A-7C52-41A2-A168-5A222380EBE4}" srcOrd="5" destOrd="0" presId="urn:microsoft.com/office/officeart/2005/8/layout/process4"/>
    <dgm:cxn modelId="{70A773F3-6EBE-473D-816A-789C037F0474}" type="presParOf" srcId="{29FED772-3226-42D1-93E6-84712927F3AE}" destId="{29C740DE-3B8E-41C8-ACD5-8894DE8FFC09}" srcOrd="6" destOrd="0" presId="urn:microsoft.com/office/officeart/2005/8/layout/process4"/>
    <dgm:cxn modelId="{E862F950-D6C3-4FDC-8289-CD5C7C7B8FFA}" type="presParOf" srcId="{29C740DE-3B8E-41C8-ACD5-8894DE8FFC09}" destId="{48EBF894-E7DD-42E9-954C-FB5E97F9ABC6}" srcOrd="0" destOrd="0" presId="urn:microsoft.com/office/officeart/2005/8/layout/process4"/>
    <dgm:cxn modelId="{7F0D5C5C-19F8-43AC-A287-7E1926BBA4EA}" type="presParOf" srcId="{29FED772-3226-42D1-93E6-84712927F3AE}" destId="{143F4098-A3ED-4795-A722-7E54ACC2F9FB}" srcOrd="7" destOrd="0" presId="urn:microsoft.com/office/officeart/2005/8/layout/process4"/>
    <dgm:cxn modelId="{4C6F1675-C595-4AFB-8C06-1ECCC68E9F55}" type="presParOf" srcId="{29FED772-3226-42D1-93E6-84712927F3AE}" destId="{BEB71CFA-B092-4AE6-B8D5-52FDCF4A83E0}" srcOrd="8" destOrd="0" presId="urn:microsoft.com/office/officeart/2005/8/layout/process4"/>
    <dgm:cxn modelId="{003D5E13-2131-45E5-B6D0-5F9D44B81A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9DE7E7D-7EEB-498A-AEB0-8AA19273F613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58068E0-E3CF-4333-8067-2F7D0651F7F4}" type="presOf" srcId="{A8E89D63-A6AB-4F38-A916-591FB1E2E64A}" destId="{29FED772-3226-42D1-93E6-84712927F3AE}" srcOrd="0" destOrd="0" presId="urn:microsoft.com/office/officeart/2005/8/layout/process4"/>
    <dgm:cxn modelId="{280D3917-73A2-40C4-8F78-E097B766E9DD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772AC65-5BE8-469D-95FC-BCB77675D2A5}" type="presOf" srcId="{35C9FAAE-5FDB-4348-AA1E-1629199BA38B}" destId="{BFD58B5E-0741-4737-A564-E905737DF424}" srcOrd="0" destOrd="0" presId="urn:microsoft.com/office/officeart/2005/8/layout/process4"/>
    <dgm:cxn modelId="{6A73B838-AEAD-4085-A5E7-1E009CBA0D8C}" type="presOf" srcId="{4D816D50-29EE-4B0C-8B34-7EC20FC6CCCD}" destId="{48EBF894-E7DD-42E9-954C-FB5E97F9ABC6}" srcOrd="0" destOrd="0" presId="urn:microsoft.com/office/officeart/2005/8/layout/process4"/>
    <dgm:cxn modelId="{A2E90DD8-46C4-47F5-90ED-140E3CD94574}" type="presOf" srcId="{9E0525EE-7C5A-4585-A8F9-E2F6CAD401BB}" destId="{A025A060-5C15-483D-9E87-EED4825E30C0}" srcOrd="0" destOrd="0" presId="urn:microsoft.com/office/officeart/2005/8/layout/process4"/>
    <dgm:cxn modelId="{F5230BFC-0D44-40BD-A254-899C6AA33B68}" type="presParOf" srcId="{29FED772-3226-42D1-93E6-84712927F3AE}" destId="{454D99BB-B1F8-4F93-B2DA-3A640D7837A9}" srcOrd="0" destOrd="0" presId="urn:microsoft.com/office/officeart/2005/8/layout/process4"/>
    <dgm:cxn modelId="{66F38F28-0D35-439A-8A37-4A4060882EC4}" type="presParOf" srcId="{454D99BB-B1F8-4F93-B2DA-3A640D7837A9}" destId="{8AC30DC6-9A66-4203-AB76-CE47DCD2A079}" srcOrd="0" destOrd="0" presId="urn:microsoft.com/office/officeart/2005/8/layout/process4"/>
    <dgm:cxn modelId="{81245240-6596-4358-AB15-502761C35041}" type="presParOf" srcId="{29FED772-3226-42D1-93E6-84712927F3AE}" destId="{C67C3B1F-821D-4718-A8A4-583E837C0C4C}" srcOrd="1" destOrd="0" presId="urn:microsoft.com/office/officeart/2005/8/layout/process4"/>
    <dgm:cxn modelId="{A05F6A3A-1510-482C-9BE2-E6938181D8EC}" type="presParOf" srcId="{29FED772-3226-42D1-93E6-84712927F3AE}" destId="{E6F967E9-6508-447E-A08B-D3B675824035}" srcOrd="2" destOrd="0" presId="urn:microsoft.com/office/officeart/2005/8/layout/process4"/>
    <dgm:cxn modelId="{1852E9C6-5C87-42AB-9E27-A7D83B8236CC}" type="presParOf" srcId="{E6F967E9-6508-447E-A08B-D3B675824035}" destId="{252F50F8-FB96-429F-96E8-F0732AB80F61}" srcOrd="0" destOrd="0" presId="urn:microsoft.com/office/officeart/2005/8/layout/process4"/>
    <dgm:cxn modelId="{3007B469-0C8E-44BD-BBCD-D8A8386E934F}" type="presParOf" srcId="{29FED772-3226-42D1-93E6-84712927F3AE}" destId="{A283F5C2-3867-48A7-859E-D1AD98885A60}" srcOrd="3" destOrd="0" presId="urn:microsoft.com/office/officeart/2005/8/layout/process4"/>
    <dgm:cxn modelId="{D7F40D2C-2255-4A6D-BD02-E794BA6F2550}" type="presParOf" srcId="{29FED772-3226-42D1-93E6-84712927F3AE}" destId="{B8A1C4B4-2341-4E72-9395-FD6BBD63E654}" srcOrd="4" destOrd="0" presId="urn:microsoft.com/office/officeart/2005/8/layout/process4"/>
    <dgm:cxn modelId="{F74341E1-8B37-4D4D-938E-A0950032BD5C}" type="presParOf" srcId="{B8A1C4B4-2341-4E72-9395-FD6BBD63E654}" destId="{A025A060-5C15-483D-9E87-EED4825E30C0}" srcOrd="0" destOrd="0" presId="urn:microsoft.com/office/officeart/2005/8/layout/process4"/>
    <dgm:cxn modelId="{EBA89975-D62E-416C-9AB1-6BC5C76445DB}" type="presParOf" srcId="{29FED772-3226-42D1-93E6-84712927F3AE}" destId="{E67D332A-7C52-41A2-A168-5A222380EBE4}" srcOrd="5" destOrd="0" presId="urn:microsoft.com/office/officeart/2005/8/layout/process4"/>
    <dgm:cxn modelId="{B666E99A-3993-44DE-A82B-4A90FA42785C}" type="presParOf" srcId="{29FED772-3226-42D1-93E6-84712927F3AE}" destId="{29C740DE-3B8E-41C8-ACD5-8894DE8FFC09}" srcOrd="6" destOrd="0" presId="urn:microsoft.com/office/officeart/2005/8/layout/process4"/>
    <dgm:cxn modelId="{21F2F383-BCD2-4E53-BB7B-1197FA0D2E5A}" type="presParOf" srcId="{29C740DE-3B8E-41C8-ACD5-8894DE8FFC09}" destId="{48EBF894-E7DD-42E9-954C-FB5E97F9ABC6}" srcOrd="0" destOrd="0" presId="urn:microsoft.com/office/officeart/2005/8/layout/process4"/>
    <dgm:cxn modelId="{BCF37DDF-551F-4B61-B38C-5C1A66CC737A}" type="presParOf" srcId="{29FED772-3226-42D1-93E6-84712927F3AE}" destId="{143F4098-A3ED-4795-A722-7E54ACC2F9FB}" srcOrd="7" destOrd="0" presId="urn:microsoft.com/office/officeart/2005/8/layout/process4"/>
    <dgm:cxn modelId="{749A1BF5-5C9D-4977-BCB3-3D614E0DFA0D}" type="presParOf" srcId="{29FED772-3226-42D1-93E6-84712927F3AE}" destId="{BEB71CFA-B092-4AE6-B8D5-52FDCF4A83E0}" srcOrd="8" destOrd="0" presId="urn:microsoft.com/office/officeart/2005/8/layout/process4"/>
    <dgm:cxn modelId="{A0E2906B-EA75-464E-91D2-17ADB4C0427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692D17BF-59F7-43EE-B217-20983D0CAE98}" type="presOf" srcId="{35C9FAAE-5FDB-4348-AA1E-1629199BA38B}" destId="{BFD58B5E-0741-4737-A564-E905737DF424}" srcOrd="0" destOrd="0" presId="urn:microsoft.com/office/officeart/2005/8/layout/process4"/>
    <dgm:cxn modelId="{80F946D6-0372-46BF-9030-7C0D6C987943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547217A-3D35-4ED3-9CEC-076D69724FA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81CA65C6-AD1E-4B34-84DB-C2472B1765C1}" type="presOf" srcId="{4D816D50-29EE-4B0C-8B34-7EC20FC6CCCD}" destId="{48EBF894-E7DD-42E9-954C-FB5E97F9ABC6}" srcOrd="0" destOrd="0" presId="urn:microsoft.com/office/officeart/2005/8/layout/process4"/>
    <dgm:cxn modelId="{DD78EFCE-FD43-42A0-A29F-255D98C843DD}" type="presOf" srcId="{9E0525EE-7C5A-4585-A8F9-E2F6CAD401BB}" destId="{A025A060-5C15-483D-9E87-EED4825E30C0}" srcOrd="0" destOrd="0" presId="urn:microsoft.com/office/officeart/2005/8/layout/process4"/>
    <dgm:cxn modelId="{010109B7-E9E6-4C32-87CA-C7CC40ECBF04}" type="presOf" srcId="{3653F1D4-DBBC-49B5-B1C6-6C9A0B5020CA}" destId="{8AC30DC6-9A66-4203-AB76-CE47DCD2A079}" srcOrd="0" destOrd="0" presId="urn:microsoft.com/office/officeart/2005/8/layout/process4"/>
    <dgm:cxn modelId="{9173215F-E63A-4008-8F3C-5ECD3066D20E}" type="presParOf" srcId="{29FED772-3226-42D1-93E6-84712927F3AE}" destId="{454D99BB-B1F8-4F93-B2DA-3A640D7837A9}" srcOrd="0" destOrd="0" presId="urn:microsoft.com/office/officeart/2005/8/layout/process4"/>
    <dgm:cxn modelId="{53477A6A-9CC5-409D-AE88-B07BB2C3C19C}" type="presParOf" srcId="{454D99BB-B1F8-4F93-B2DA-3A640D7837A9}" destId="{8AC30DC6-9A66-4203-AB76-CE47DCD2A079}" srcOrd="0" destOrd="0" presId="urn:microsoft.com/office/officeart/2005/8/layout/process4"/>
    <dgm:cxn modelId="{C0A76535-72CA-4C78-8D15-685CFED3EC00}" type="presParOf" srcId="{29FED772-3226-42D1-93E6-84712927F3AE}" destId="{C67C3B1F-821D-4718-A8A4-583E837C0C4C}" srcOrd="1" destOrd="0" presId="urn:microsoft.com/office/officeart/2005/8/layout/process4"/>
    <dgm:cxn modelId="{E3558231-5682-42B6-8F7C-B232700D9827}" type="presParOf" srcId="{29FED772-3226-42D1-93E6-84712927F3AE}" destId="{E6F967E9-6508-447E-A08B-D3B675824035}" srcOrd="2" destOrd="0" presId="urn:microsoft.com/office/officeart/2005/8/layout/process4"/>
    <dgm:cxn modelId="{59B6498D-59FD-452A-B6F0-F0D0B291D485}" type="presParOf" srcId="{E6F967E9-6508-447E-A08B-D3B675824035}" destId="{252F50F8-FB96-429F-96E8-F0732AB80F61}" srcOrd="0" destOrd="0" presId="urn:microsoft.com/office/officeart/2005/8/layout/process4"/>
    <dgm:cxn modelId="{C76D5E5E-4C9A-4998-A87D-18F002BC899E}" type="presParOf" srcId="{29FED772-3226-42D1-93E6-84712927F3AE}" destId="{A283F5C2-3867-48A7-859E-D1AD98885A60}" srcOrd="3" destOrd="0" presId="urn:microsoft.com/office/officeart/2005/8/layout/process4"/>
    <dgm:cxn modelId="{F54EFB8C-5720-4A24-9BB3-BDB22ED337AD}" type="presParOf" srcId="{29FED772-3226-42D1-93E6-84712927F3AE}" destId="{B8A1C4B4-2341-4E72-9395-FD6BBD63E654}" srcOrd="4" destOrd="0" presId="urn:microsoft.com/office/officeart/2005/8/layout/process4"/>
    <dgm:cxn modelId="{19687962-FADE-480C-9600-B11BE2B1F610}" type="presParOf" srcId="{B8A1C4B4-2341-4E72-9395-FD6BBD63E654}" destId="{A025A060-5C15-483D-9E87-EED4825E30C0}" srcOrd="0" destOrd="0" presId="urn:microsoft.com/office/officeart/2005/8/layout/process4"/>
    <dgm:cxn modelId="{3064C380-725E-4892-B57A-503BBEA5833C}" type="presParOf" srcId="{29FED772-3226-42D1-93E6-84712927F3AE}" destId="{E67D332A-7C52-41A2-A168-5A222380EBE4}" srcOrd="5" destOrd="0" presId="urn:microsoft.com/office/officeart/2005/8/layout/process4"/>
    <dgm:cxn modelId="{137DEE9B-AECB-4116-B0D7-9158E1630FA7}" type="presParOf" srcId="{29FED772-3226-42D1-93E6-84712927F3AE}" destId="{29C740DE-3B8E-41C8-ACD5-8894DE8FFC09}" srcOrd="6" destOrd="0" presId="urn:microsoft.com/office/officeart/2005/8/layout/process4"/>
    <dgm:cxn modelId="{4BFCBA45-B575-4234-8CD5-0B34F2866DAB}" type="presParOf" srcId="{29C740DE-3B8E-41C8-ACD5-8894DE8FFC09}" destId="{48EBF894-E7DD-42E9-954C-FB5E97F9ABC6}" srcOrd="0" destOrd="0" presId="urn:microsoft.com/office/officeart/2005/8/layout/process4"/>
    <dgm:cxn modelId="{ABCE2C84-267F-4726-8728-FF24CA6D40D6}" type="presParOf" srcId="{29FED772-3226-42D1-93E6-84712927F3AE}" destId="{143F4098-A3ED-4795-A722-7E54ACC2F9FB}" srcOrd="7" destOrd="0" presId="urn:microsoft.com/office/officeart/2005/8/layout/process4"/>
    <dgm:cxn modelId="{110E87EA-DCB8-4F80-B061-B0025B2CBC2B}" type="presParOf" srcId="{29FED772-3226-42D1-93E6-84712927F3AE}" destId="{BEB71CFA-B092-4AE6-B8D5-52FDCF4A83E0}" srcOrd="8" destOrd="0" presId="urn:microsoft.com/office/officeart/2005/8/layout/process4"/>
    <dgm:cxn modelId="{E766FA0B-963C-4DA5-8508-A999EB9E57A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BE0E88E9-65A8-4FC4-A69A-6A996E82938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20EAE8F-24AE-4171-B0D5-1E872F8C4566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E46A75F-7227-43D8-A8E9-57D43B8B023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30428F7-D12D-498E-B0BE-282680F33A1A}" type="presOf" srcId="{9E0525EE-7C5A-4585-A8F9-E2F6CAD401BB}" destId="{A025A060-5C15-483D-9E87-EED4825E30C0}" srcOrd="0" destOrd="0" presId="urn:microsoft.com/office/officeart/2005/8/layout/process4"/>
    <dgm:cxn modelId="{2FA0887D-D99C-4B75-93BC-7F7DA371F1E9}" type="presOf" srcId="{3653F1D4-DBBC-49B5-B1C6-6C9A0B5020CA}" destId="{8AC30DC6-9A66-4203-AB76-CE47DCD2A079}" srcOrd="0" destOrd="0" presId="urn:microsoft.com/office/officeart/2005/8/layout/process4"/>
    <dgm:cxn modelId="{19DAFF06-EB0B-463E-B04C-CC59F4A1545E}" type="presOf" srcId="{4D816D50-29EE-4B0C-8B34-7EC20FC6CCCD}" destId="{48EBF894-E7DD-42E9-954C-FB5E97F9ABC6}" srcOrd="0" destOrd="0" presId="urn:microsoft.com/office/officeart/2005/8/layout/process4"/>
    <dgm:cxn modelId="{68A10CAA-9D52-4383-B17E-249D9EF4965B}" type="presParOf" srcId="{29FED772-3226-42D1-93E6-84712927F3AE}" destId="{454D99BB-B1F8-4F93-B2DA-3A640D7837A9}" srcOrd="0" destOrd="0" presId="urn:microsoft.com/office/officeart/2005/8/layout/process4"/>
    <dgm:cxn modelId="{DB0BE3DB-20F9-475F-BDF7-8A08D5908526}" type="presParOf" srcId="{454D99BB-B1F8-4F93-B2DA-3A640D7837A9}" destId="{8AC30DC6-9A66-4203-AB76-CE47DCD2A079}" srcOrd="0" destOrd="0" presId="urn:microsoft.com/office/officeart/2005/8/layout/process4"/>
    <dgm:cxn modelId="{3A554A3A-E670-4A8F-BFF8-B34838920484}" type="presParOf" srcId="{29FED772-3226-42D1-93E6-84712927F3AE}" destId="{C67C3B1F-821D-4718-A8A4-583E837C0C4C}" srcOrd="1" destOrd="0" presId="urn:microsoft.com/office/officeart/2005/8/layout/process4"/>
    <dgm:cxn modelId="{B066DC41-CB60-4277-B9EC-F10CEB319AB1}" type="presParOf" srcId="{29FED772-3226-42D1-93E6-84712927F3AE}" destId="{E6F967E9-6508-447E-A08B-D3B675824035}" srcOrd="2" destOrd="0" presId="urn:microsoft.com/office/officeart/2005/8/layout/process4"/>
    <dgm:cxn modelId="{0D2A1EC3-7354-4398-A5D4-05D23592A59B}" type="presParOf" srcId="{E6F967E9-6508-447E-A08B-D3B675824035}" destId="{252F50F8-FB96-429F-96E8-F0732AB80F61}" srcOrd="0" destOrd="0" presId="urn:microsoft.com/office/officeart/2005/8/layout/process4"/>
    <dgm:cxn modelId="{C404DF23-8060-49A9-9316-8F0DC159B5D7}" type="presParOf" srcId="{29FED772-3226-42D1-93E6-84712927F3AE}" destId="{A283F5C2-3867-48A7-859E-D1AD98885A60}" srcOrd="3" destOrd="0" presId="urn:microsoft.com/office/officeart/2005/8/layout/process4"/>
    <dgm:cxn modelId="{959FB4CA-F44B-4B72-B81B-CB7C8168B72C}" type="presParOf" srcId="{29FED772-3226-42D1-93E6-84712927F3AE}" destId="{B8A1C4B4-2341-4E72-9395-FD6BBD63E654}" srcOrd="4" destOrd="0" presId="urn:microsoft.com/office/officeart/2005/8/layout/process4"/>
    <dgm:cxn modelId="{60E8A045-5BD1-4F80-8782-7DAE526DFEE8}" type="presParOf" srcId="{B8A1C4B4-2341-4E72-9395-FD6BBD63E654}" destId="{A025A060-5C15-483D-9E87-EED4825E30C0}" srcOrd="0" destOrd="0" presId="urn:microsoft.com/office/officeart/2005/8/layout/process4"/>
    <dgm:cxn modelId="{970F85D6-93FB-409B-805C-27B53FA7FD83}" type="presParOf" srcId="{29FED772-3226-42D1-93E6-84712927F3AE}" destId="{E67D332A-7C52-41A2-A168-5A222380EBE4}" srcOrd="5" destOrd="0" presId="urn:microsoft.com/office/officeart/2005/8/layout/process4"/>
    <dgm:cxn modelId="{0D943E80-F470-4E55-8632-4A23C4879F2F}" type="presParOf" srcId="{29FED772-3226-42D1-93E6-84712927F3AE}" destId="{29C740DE-3B8E-41C8-ACD5-8894DE8FFC09}" srcOrd="6" destOrd="0" presId="urn:microsoft.com/office/officeart/2005/8/layout/process4"/>
    <dgm:cxn modelId="{DC5AA557-A35A-4043-A795-7B74EEE6D1E0}" type="presParOf" srcId="{29C740DE-3B8E-41C8-ACD5-8894DE8FFC09}" destId="{48EBF894-E7DD-42E9-954C-FB5E97F9ABC6}" srcOrd="0" destOrd="0" presId="urn:microsoft.com/office/officeart/2005/8/layout/process4"/>
    <dgm:cxn modelId="{0948A44B-8F81-48E6-A8EB-5F2994463DD4}" type="presParOf" srcId="{29FED772-3226-42D1-93E6-84712927F3AE}" destId="{143F4098-A3ED-4795-A722-7E54ACC2F9FB}" srcOrd="7" destOrd="0" presId="urn:microsoft.com/office/officeart/2005/8/layout/process4"/>
    <dgm:cxn modelId="{E0BB24D5-7C54-41C6-8A79-7E15AFD15DBA}" type="presParOf" srcId="{29FED772-3226-42D1-93E6-84712927F3AE}" destId="{BEB71CFA-B092-4AE6-B8D5-52FDCF4A83E0}" srcOrd="8" destOrd="0" presId="urn:microsoft.com/office/officeart/2005/8/layout/process4"/>
    <dgm:cxn modelId="{B8E5363F-EA0F-47B9-A665-00DB9897462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E975ED7-19C5-49AC-89A3-AE30D3B8A588}" type="presOf" srcId="{9E0525EE-7C5A-4585-A8F9-E2F6CAD401BB}" destId="{A025A060-5C15-483D-9E87-EED4825E30C0}" srcOrd="0" destOrd="0" presId="urn:microsoft.com/office/officeart/2005/8/layout/process4"/>
    <dgm:cxn modelId="{FE2417E5-C105-4B08-A4CA-93C344963946}" type="presOf" srcId="{3653F1D4-DBBC-49B5-B1C6-6C9A0B5020CA}" destId="{8AC30DC6-9A66-4203-AB76-CE47DCD2A079}" srcOrd="0" destOrd="0" presId="urn:microsoft.com/office/officeart/2005/8/layout/process4"/>
    <dgm:cxn modelId="{6AB879F1-E82A-4A1C-B3F5-A549643ADE8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DDC4441-A4EF-4BCC-B5CE-FBD4BE10068B}" type="presOf" srcId="{A8E89D63-A6AB-4F38-A916-591FB1E2E64A}" destId="{29FED772-3226-42D1-93E6-84712927F3AE}" srcOrd="0" destOrd="0" presId="urn:microsoft.com/office/officeart/2005/8/layout/process4"/>
    <dgm:cxn modelId="{4E016273-9176-4779-9AAE-2ADD092D6D06}" type="presOf" srcId="{35C9FAAE-5FDB-4348-AA1E-1629199BA38B}" destId="{BFD58B5E-0741-4737-A564-E905737DF424}" srcOrd="0" destOrd="0" presId="urn:microsoft.com/office/officeart/2005/8/layout/process4"/>
    <dgm:cxn modelId="{D369423D-F0D3-4634-8680-52FAB03D337D}" type="presOf" srcId="{4D816D50-29EE-4B0C-8B34-7EC20FC6CCCD}" destId="{48EBF894-E7DD-42E9-954C-FB5E97F9ABC6}" srcOrd="0" destOrd="0" presId="urn:microsoft.com/office/officeart/2005/8/layout/process4"/>
    <dgm:cxn modelId="{081E9B76-55B8-4D63-B79B-A416054207A7}" type="presParOf" srcId="{29FED772-3226-42D1-93E6-84712927F3AE}" destId="{454D99BB-B1F8-4F93-B2DA-3A640D7837A9}" srcOrd="0" destOrd="0" presId="urn:microsoft.com/office/officeart/2005/8/layout/process4"/>
    <dgm:cxn modelId="{C7CF3DFC-9A75-4FDD-A5DD-8A0179CCBF99}" type="presParOf" srcId="{454D99BB-B1F8-4F93-B2DA-3A640D7837A9}" destId="{8AC30DC6-9A66-4203-AB76-CE47DCD2A079}" srcOrd="0" destOrd="0" presId="urn:microsoft.com/office/officeart/2005/8/layout/process4"/>
    <dgm:cxn modelId="{2E1B49D1-6331-449E-B49A-CA6622E6F338}" type="presParOf" srcId="{29FED772-3226-42D1-93E6-84712927F3AE}" destId="{C67C3B1F-821D-4718-A8A4-583E837C0C4C}" srcOrd="1" destOrd="0" presId="urn:microsoft.com/office/officeart/2005/8/layout/process4"/>
    <dgm:cxn modelId="{F6E1CAF0-D81F-4333-865B-43A5FB087338}" type="presParOf" srcId="{29FED772-3226-42D1-93E6-84712927F3AE}" destId="{E6F967E9-6508-447E-A08B-D3B675824035}" srcOrd="2" destOrd="0" presId="urn:microsoft.com/office/officeart/2005/8/layout/process4"/>
    <dgm:cxn modelId="{F0D5401D-4ACD-44B6-9E96-5413319B9173}" type="presParOf" srcId="{E6F967E9-6508-447E-A08B-D3B675824035}" destId="{252F50F8-FB96-429F-96E8-F0732AB80F61}" srcOrd="0" destOrd="0" presId="urn:microsoft.com/office/officeart/2005/8/layout/process4"/>
    <dgm:cxn modelId="{D2166646-F763-4226-81E8-EAE6D1E5FCE8}" type="presParOf" srcId="{29FED772-3226-42D1-93E6-84712927F3AE}" destId="{A283F5C2-3867-48A7-859E-D1AD98885A60}" srcOrd="3" destOrd="0" presId="urn:microsoft.com/office/officeart/2005/8/layout/process4"/>
    <dgm:cxn modelId="{6B29A4D8-3946-4A84-85FE-7C6EB737BDA9}" type="presParOf" srcId="{29FED772-3226-42D1-93E6-84712927F3AE}" destId="{B8A1C4B4-2341-4E72-9395-FD6BBD63E654}" srcOrd="4" destOrd="0" presId="urn:microsoft.com/office/officeart/2005/8/layout/process4"/>
    <dgm:cxn modelId="{F2EB77EE-1F01-4BB2-81BC-C390C2DE8A59}" type="presParOf" srcId="{B8A1C4B4-2341-4E72-9395-FD6BBD63E654}" destId="{A025A060-5C15-483D-9E87-EED4825E30C0}" srcOrd="0" destOrd="0" presId="urn:microsoft.com/office/officeart/2005/8/layout/process4"/>
    <dgm:cxn modelId="{88C01777-4BDA-4B2A-AA1F-D9B87B3A330E}" type="presParOf" srcId="{29FED772-3226-42D1-93E6-84712927F3AE}" destId="{E67D332A-7C52-41A2-A168-5A222380EBE4}" srcOrd="5" destOrd="0" presId="urn:microsoft.com/office/officeart/2005/8/layout/process4"/>
    <dgm:cxn modelId="{C4235FF4-D1DA-4A74-98EF-DB44678B22AF}" type="presParOf" srcId="{29FED772-3226-42D1-93E6-84712927F3AE}" destId="{29C740DE-3B8E-41C8-ACD5-8894DE8FFC09}" srcOrd="6" destOrd="0" presId="urn:microsoft.com/office/officeart/2005/8/layout/process4"/>
    <dgm:cxn modelId="{E72DECCF-470B-4439-B907-AA761DF116DB}" type="presParOf" srcId="{29C740DE-3B8E-41C8-ACD5-8894DE8FFC09}" destId="{48EBF894-E7DD-42E9-954C-FB5E97F9ABC6}" srcOrd="0" destOrd="0" presId="urn:microsoft.com/office/officeart/2005/8/layout/process4"/>
    <dgm:cxn modelId="{9BB96FDD-320C-481E-88E0-18EA381A0BD9}" type="presParOf" srcId="{29FED772-3226-42D1-93E6-84712927F3AE}" destId="{143F4098-A3ED-4795-A722-7E54ACC2F9FB}" srcOrd="7" destOrd="0" presId="urn:microsoft.com/office/officeart/2005/8/layout/process4"/>
    <dgm:cxn modelId="{6B6D607B-498F-407E-9E34-42E403852DAC}" type="presParOf" srcId="{29FED772-3226-42D1-93E6-84712927F3AE}" destId="{BEB71CFA-B092-4AE6-B8D5-52FDCF4A83E0}" srcOrd="8" destOrd="0" presId="urn:microsoft.com/office/officeart/2005/8/layout/process4"/>
    <dgm:cxn modelId="{EAEED961-7EC3-463F-80C8-000C6BF4F0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D3CAF8C-9A4E-4EF6-BC44-C6D453A64EFF}" type="presOf" srcId="{4D816D50-29EE-4B0C-8B34-7EC20FC6CCCD}" destId="{48EBF894-E7DD-42E9-954C-FB5E97F9ABC6}" srcOrd="0" destOrd="0" presId="urn:microsoft.com/office/officeart/2005/8/layout/process4"/>
    <dgm:cxn modelId="{53B5E9CE-07AB-470E-897C-80633E60B6F1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5B041A5-229D-491E-8702-CE10099F2869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56E2837-6CC8-45FD-80F6-E07B6D8D5203}" type="presOf" srcId="{9E0525EE-7C5A-4585-A8F9-E2F6CAD401BB}" destId="{A025A060-5C15-483D-9E87-EED4825E30C0}" srcOrd="0" destOrd="0" presId="urn:microsoft.com/office/officeart/2005/8/layout/process4"/>
    <dgm:cxn modelId="{4D89F921-F6AD-4B23-97AE-90519E485A2B}" type="presParOf" srcId="{29FED772-3226-42D1-93E6-84712927F3AE}" destId="{454D99BB-B1F8-4F93-B2DA-3A640D7837A9}" srcOrd="0" destOrd="0" presId="urn:microsoft.com/office/officeart/2005/8/layout/process4"/>
    <dgm:cxn modelId="{62647F04-FBBD-432C-BE85-481F03CE6628}" type="presParOf" srcId="{454D99BB-B1F8-4F93-B2DA-3A640D7837A9}" destId="{8AC30DC6-9A66-4203-AB76-CE47DCD2A079}" srcOrd="0" destOrd="0" presId="urn:microsoft.com/office/officeart/2005/8/layout/process4"/>
    <dgm:cxn modelId="{CF59EB29-6937-4036-BCB7-6F65F6710232}" type="presParOf" srcId="{29FED772-3226-42D1-93E6-84712927F3AE}" destId="{C67C3B1F-821D-4718-A8A4-583E837C0C4C}" srcOrd="1" destOrd="0" presId="urn:microsoft.com/office/officeart/2005/8/layout/process4"/>
    <dgm:cxn modelId="{674C75E3-101A-46E7-8DD2-B6DD79271EFD}" type="presParOf" srcId="{29FED772-3226-42D1-93E6-84712927F3AE}" destId="{E6F967E9-6508-447E-A08B-D3B675824035}" srcOrd="2" destOrd="0" presId="urn:microsoft.com/office/officeart/2005/8/layout/process4"/>
    <dgm:cxn modelId="{EF6530BA-20B7-45E4-96E2-4A6D401B7CCB}" type="presParOf" srcId="{E6F967E9-6508-447E-A08B-D3B675824035}" destId="{252F50F8-FB96-429F-96E8-F0732AB80F61}" srcOrd="0" destOrd="0" presId="urn:microsoft.com/office/officeart/2005/8/layout/process4"/>
    <dgm:cxn modelId="{88C4DC84-ADE6-4110-8DFE-BF4143A4B75E}" type="presParOf" srcId="{29FED772-3226-42D1-93E6-84712927F3AE}" destId="{A283F5C2-3867-48A7-859E-D1AD98885A60}" srcOrd="3" destOrd="0" presId="urn:microsoft.com/office/officeart/2005/8/layout/process4"/>
    <dgm:cxn modelId="{BA8F7EF2-56AB-477E-A86F-965AE66F41CA}" type="presParOf" srcId="{29FED772-3226-42D1-93E6-84712927F3AE}" destId="{B8A1C4B4-2341-4E72-9395-FD6BBD63E654}" srcOrd="4" destOrd="0" presId="urn:microsoft.com/office/officeart/2005/8/layout/process4"/>
    <dgm:cxn modelId="{6CAEDCB1-BE58-46D8-B7FF-3D08CA59E8CC}" type="presParOf" srcId="{B8A1C4B4-2341-4E72-9395-FD6BBD63E654}" destId="{A025A060-5C15-483D-9E87-EED4825E30C0}" srcOrd="0" destOrd="0" presId="urn:microsoft.com/office/officeart/2005/8/layout/process4"/>
    <dgm:cxn modelId="{16F14E79-AFC0-4FEF-B7CF-A669FEA1ADE3}" type="presParOf" srcId="{29FED772-3226-42D1-93E6-84712927F3AE}" destId="{E67D332A-7C52-41A2-A168-5A222380EBE4}" srcOrd="5" destOrd="0" presId="urn:microsoft.com/office/officeart/2005/8/layout/process4"/>
    <dgm:cxn modelId="{6F5774A8-332B-463C-9C0B-48539FB1AC36}" type="presParOf" srcId="{29FED772-3226-42D1-93E6-84712927F3AE}" destId="{29C740DE-3B8E-41C8-ACD5-8894DE8FFC09}" srcOrd="6" destOrd="0" presId="urn:microsoft.com/office/officeart/2005/8/layout/process4"/>
    <dgm:cxn modelId="{568EA0FA-EAF9-4101-B15C-C4176365E753}" type="presParOf" srcId="{29C740DE-3B8E-41C8-ACD5-8894DE8FFC09}" destId="{48EBF894-E7DD-42E9-954C-FB5E97F9ABC6}" srcOrd="0" destOrd="0" presId="urn:microsoft.com/office/officeart/2005/8/layout/process4"/>
    <dgm:cxn modelId="{F0B28BB0-A1EB-4F49-BEFA-A3A85B4F060C}" type="presParOf" srcId="{29FED772-3226-42D1-93E6-84712927F3AE}" destId="{143F4098-A3ED-4795-A722-7E54ACC2F9FB}" srcOrd="7" destOrd="0" presId="urn:microsoft.com/office/officeart/2005/8/layout/process4"/>
    <dgm:cxn modelId="{DEE6CCE9-40F7-453D-9F59-CE6FD27B1AD6}" type="presParOf" srcId="{29FED772-3226-42D1-93E6-84712927F3AE}" destId="{BEB71CFA-B092-4AE6-B8D5-52FDCF4A83E0}" srcOrd="8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8D8FF6BE-FD48-4E59-82E6-A50488015D5E}" type="presOf" srcId="{0902B5EB-839A-40C3-8C41-D98045BF1643}" destId="{252F50F8-FB96-429F-96E8-F0732AB80F61}" srcOrd="0" destOrd="0" presId="urn:microsoft.com/office/officeart/2005/8/layout/process4"/>
    <dgm:cxn modelId="{14E86A87-EBB7-4994-9971-B040A4E69C06}" type="presOf" srcId="{3653F1D4-DBBC-49B5-B1C6-6C9A0B5020CA}" destId="{8AC30DC6-9A66-4203-AB76-CE47DCD2A079}" srcOrd="0" destOrd="0" presId="urn:microsoft.com/office/officeart/2005/8/layout/process4"/>
    <dgm:cxn modelId="{F66CD41E-8746-4D02-80FE-E616573D0646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782F470-3BE1-4659-9637-DC78E20CA258}" type="presOf" srcId="{A8E89D63-A6AB-4F38-A916-591FB1E2E64A}" destId="{29FED772-3226-42D1-93E6-84712927F3AE}" srcOrd="0" destOrd="0" presId="urn:microsoft.com/office/officeart/2005/8/layout/process4"/>
    <dgm:cxn modelId="{FFC052C8-1421-4F03-AC78-9C1AEB2542F3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F7BF712-3D0D-459F-AAFA-6A598CC3DBCE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867E5A4-1085-462D-B387-C39EE661EA6A}" type="presParOf" srcId="{29FED772-3226-42D1-93E6-84712927F3AE}" destId="{454D99BB-B1F8-4F93-B2DA-3A640D7837A9}" srcOrd="0" destOrd="0" presId="urn:microsoft.com/office/officeart/2005/8/layout/process4"/>
    <dgm:cxn modelId="{5086A54B-B8B4-4A86-89B0-02324C78C6D0}" type="presParOf" srcId="{454D99BB-B1F8-4F93-B2DA-3A640D7837A9}" destId="{8AC30DC6-9A66-4203-AB76-CE47DCD2A079}" srcOrd="0" destOrd="0" presId="urn:microsoft.com/office/officeart/2005/8/layout/process4"/>
    <dgm:cxn modelId="{0301E9BA-4EB0-4795-9083-E5BE07372AE7}" type="presParOf" srcId="{29FED772-3226-42D1-93E6-84712927F3AE}" destId="{C67C3B1F-821D-4718-A8A4-583E837C0C4C}" srcOrd="1" destOrd="0" presId="urn:microsoft.com/office/officeart/2005/8/layout/process4"/>
    <dgm:cxn modelId="{19113720-8239-4342-B76F-3B0B14D302B0}" type="presParOf" srcId="{29FED772-3226-42D1-93E6-84712927F3AE}" destId="{E6F967E9-6508-447E-A08B-D3B675824035}" srcOrd="2" destOrd="0" presId="urn:microsoft.com/office/officeart/2005/8/layout/process4"/>
    <dgm:cxn modelId="{BCE38100-B584-42F3-96E3-AA4CAD9B6804}" type="presParOf" srcId="{E6F967E9-6508-447E-A08B-D3B675824035}" destId="{252F50F8-FB96-429F-96E8-F0732AB80F61}" srcOrd="0" destOrd="0" presId="urn:microsoft.com/office/officeart/2005/8/layout/process4"/>
    <dgm:cxn modelId="{7038847C-7F88-4787-9F1B-1D2AF9913221}" type="presParOf" srcId="{29FED772-3226-42D1-93E6-84712927F3AE}" destId="{A283F5C2-3867-48A7-859E-D1AD98885A60}" srcOrd="3" destOrd="0" presId="urn:microsoft.com/office/officeart/2005/8/layout/process4"/>
    <dgm:cxn modelId="{0579034D-EE81-44BB-98E9-979E6D80918D}" type="presParOf" srcId="{29FED772-3226-42D1-93E6-84712927F3AE}" destId="{B8A1C4B4-2341-4E72-9395-FD6BBD63E654}" srcOrd="4" destOrd="0" presId="urn:microsoft.com/office/officeart/2005/8/layout/process4"/>
    <dgm:cxn modelId="{D67F5785-E500-4D23-88D4-2FFB60B8A9CA}" type="presParOf" srcId="{B8A1C4B4-2341-4E72-9395-FD6BBD63E654}" destId="{A025A060-5C15-483D-9E87-EED4825E30C0}" srcOrd="0" destOrd="0" presId="urn:microsoft.com/office/officeart/2005/8/layout/process4"/>
    <dgm:cxn modelId="{3EB0A3E3-6DFB-47A7-B53C-9CE8BA5694CE}" type="presParOf" srcId="{29FED772-3226-42D1-93E6-84712927F3AE}" destId="{E67D332A-7C52-41A2-A168-5A222380EBE4}" srcOrd="5" destOrd="0" presId="urn:microsoft.com/office/officeart/2005/8/layout/process4"/>
    <dgm:cxn modelId="{F60EE9C0-553A-4B8B-92C6-9C0F1A9ADD6F}" type="presParOf" srcId="{29FED772-3226-42D1-93E6-84712927F3AE}" destId="{29C740DE-3B8E-41C8-ACD5-8894DE8FFC09}" srcOrd="6" destOrd="0" presId="urn:microsoft.com/office/officeart/2005/8/layout/process4"/>
    <dgm:cxn modelId="{292A2EB3-CE3E-49AF-8F5C-5F3F3B053741}" type="presParOf" srcId="{29C740DE-3B8E-41C8-ACD5-8894DE8FFC09}" destId="{48EBF894-E7DD-42E9-954C-FB5E97F9ABC6}" srcOrd="0" destOrd="0" presId="urn:microsoft.com/office/officeart/2005/8/layout/process4"/>
    <dgm:cxn modelId="{1376F18D-8129-4C26-9B53-03A50258B1A5}" type="presParOf" srcId="{29FED772-3226-42D1-93E6-84712927F3AE}" destId="{143F4098-A3ED-4795-A722-7E54ACC2F9FB}" srcOrd="7" destOrd="0" presId="urn:microsoft.com/office/officeart/2005/8/layout/process4"/>
    <dgm:cxn modelId="{106013DA-66E3-40CC-BF6F-B164912DA7B4}" type="presParOf" srcId="{29FED772-3226-42D1-93E6-84712927F3AE}" destId="{BEB71CFA-B092-4AE6-B8D5-52FDCF4A83E0}" srcOrd="8" destOrd="0" presId="urn:microsoft.com/office/officeart/2005/8/layout/process4"/>
    <dgm:cxn modelId="{62A0EE3B-400D-40E0-8EEE-689BE82CDE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313C92-E837-4267-875D-BB4F6E595D89}" type="presOf" srcId="{35C9FAAE-5FDB-4348-AA1E-1629199BA38B}" destId="{BFD58B5E-0741-4737-A564-E905737DF424}" srcOrd="0" destOrd="0" presId="urn:microsoft.com/office/officeart/2005/8/layout/process4"/>
    <dgm:cxn modelId="{CD564D83-83BD-4AEE-A3BD-3C2025B71C41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FA719B0-2498-4A42-BFAD-3EF3C3AF32A5}" type="presOf" srcId="{A8E89D63-A6AB-4F38-A916-591FB1E2E64A}" destId="{29FED772-3226-42D1-93E6-84712927F3AE}" srcOrd="0" destOrd="0" presId="urn:microsoft.com/office/officeart/2005/8/layout/process4"/>
    <dgm:cxn modelId="{8694BE4C-DC12-489B-AF58-D8B329C62568}" type="presOf" srcId="{4D816D50-29EE-4B0C-8B34-7EC20FC6CCCD}" destId="{48EBF894-E7DD-42E9-954C-FB5E97F9ABC6}" srcOrd="0" destOrd="0" presId="urn:microsoft.com/office/officeart/2005/8/layout/process4"/>
    <dgm:cxn modelId="{AD1F9FEC-C9A4-4562-80BA-9AB73C9DF74A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C66956E-D8B0-4A85-9E5D-CF30C3021119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A9C8241-595D-4CDB-ADD6-E0E3620403F3}" type="presParOf" srcId="{29FED772-3226-42D1-93E6-84712927F3AE}" destId="{454D99BB-B1F8-4F93-B2DA-3A640D7837A9}" srcOrd="0" destOrd="0" presId="urn:microsoft.com/office/officeart/2005/8/layout/process4"/>
    <dgm:cxn modelId="{48F30765-7546-4A75-BC83-FDD126B9DD5A}" type="presParOf" srcId="{454D99BB-B1F8-4F93-B2DA-3A640D7837A9}" destId="{8AC30DC6-9A66-4203-AB76-CE47DCD2A079}" srcOrd="0" destOrd="0" presId="urn:microsoft.com/office/officeart/2005/8/layout/process4"/>
    <dgm:cxn modelId="{F1A6F08F-9E5F-484A-970D-4514D5751D13}" type="presParOf" srcId="{29FED772-3226-42D1-93E6-84712927F3AE}" destId="{C67C3B1F-821D-4718-A8A4-583E837C0C4C}" srcOrd="1" destOrd="0" presId="urn:microsoft.com/office/officeart/2005/8/layout/process4"/>
    <dgm:cxn modelId="{3A38427A-FF80-4F03-80FC-3BD7E6814468}" type="presParOf" srcId="{29FED772-3226-42D1-93E6-84712927F3AE}" destId="{E6F967E9-6508-447E-A08B-D3B675824035}" srcOrd="2" destOrd="0" presId="urn:microsoft.com/office/officeart/2005/8/layout/process4"/>
    <dgm:cxn modelId="{8A75B0B0-62CC-442D-847C-0EA7C91B9ABA}" type="presParOf" srcId="{E6F967E9-6508-447E-A08B-D3B675824035}" destId="{252F50F8-FB96-429F-96E8-F0732AB80F61}" srcOrd="0" destOrd="0" presId="urn:microsoft.com/office/officeart/2005/8/layout/process4"/>
    <dgm:cxn modelId="{C1087C96-0FA3-4831-8F60-9DA084D22DB7}" type="presParOf" srcId="{29FED772-3226-42D1-93E6-84712927F3AE}" destId="{A283F5C2-3867-48A7-859E-D1AD98885A60}" srcOrd="3" destOrd="0" presId="urn:microsoft.com/office/officeart/2005/8/layout/process4"/>
    <dgm:cxn modelId="{97BD8A0C-86FF-41E0-88DF-AD63688BD946}" type="presParOf" srcId="{29FED772-3226-42D1-93E6-84712927F3AE}" destId="{B8A1C4B4-2341-4E72-9395-FD6BBD63E654}" srcOrd="4" destOrd="0" presId="urn:microsoft.com/office/officeart/2005/8/layout/process4"/>
    <dgm:cxn modelId="{E6AF8F4C-D1EF-4C1E-9FEC-97C60F82833A}" type="presParOf" srcId="{B8A1C4B4-2341-4E72-9395-FD6BBD63E654}" destId="{A025A060-5C15-483D-9E87-EED4825E30C0}" srcOrd="0" destOrd="0" presId="urn:microsoft.com/office/officeart/2005/8/layout/process4"/>
    <dgm:cxn modelId="{3A4D793E-3ABB-4D5D-B4B8-91BDEB2F3411}" type="presParOf" srcId="{29FED772-3226-42D1-93E6-84712927F3AE}" destId="{E67D332A-7C52-41A2-A168-5A222380EBE4}" srcOrd="5" destOrd="0" presId="urn:microsoft.com/office/officeart/2005/8/layout/process4"/>
    <dgm:cxn modelId="{DB7463DB-AD4D-470A-B7E4-8D2C80AE682B}" type="presParOf" srcId="{29FED772-3226-42D1-93E6-84712927F3AE}" destId="{29C740DE-3B8E-41C8-ACD5-8894DE8FFC09}" srcOrd="6" destOrd="0" presId="urn:microsoft.com/office/officeart/2005/8/layout/process4"/>
    <dgm:cxn modelId="{C39841C0-6A01-4F95-B4C0-A515473F5701}" type="presParOf" srcId="{29C740DE-3B8E-41C8-ACD5-8894DE8FFC09}" destId="{48EBF894-E7DD-42E9-954C-FB5E97F9ABC6}" srcOrd="0" destOrd="0" presId="urn:microsoft.com/office/officeart/2005/8/layout/process4"/>
    <dgm:cxn modelId="{DEFF4F33-78BF-49B5-840C-164583C86563}" type="presParOf" srcId="{29FED772-3226-42D1-93E6-84712927F3AE}" destId="{143F4098-A3ED-4795-A722-7E54ACC2F9FB}" srcOrd="7" destOrd="0" presId="urn:microsoft.com/office/officeart/2005/8/layout/process4"/>
    <dgm:cxn modelId="{7757F231-702A-43BE-94A6-41965A944DCC}" type="presParOf" srcId="{29FED772-3226-42D1-93E6-84712927F3AE}" destId="{BEB71CFA-B092-4AE6-B8D5-52FDCF4A83E0}" srcOrd="8" destOrd="0" presId="urn:microsoft.com/office/officeart/2005/8/layout/process4"/>
    <dgm:cxn modelId="{46E6463C-7517-4FAB-B9BC-8B2D299058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17A761-E34D-4531-89BE-D8A944A30292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4DC5484-113C-414E-887E-641A86DDF9C0}" type="presOf" srcId="{35C9FAAE-5FDB-4348-AA1E-1629199BA38B}" destId="{BFD58B5E-0741-4737-A564-E905737DF424}" srcOrd="0" destOrd="0" presId="urn:microsoft.com/office/officeart/2005/8/layout/process4"/>
    <dgm:cxn modelId="{F57BECBD-FB3A-4A6D-B206-C46BBA7FBCF0}" type="presOf" srcId="{9E0525EE-7C5A-4585-A8F9-E2F6CAD401BB}" destId="{A025A060-5C15-483D-9E87-EED4825E30C0}" srcOrd="0" destOrd="0" presId="urn:microsoft.com/office/officeart/2005/8/layout/process4"/>
    <dgm:cxn modelId="{055D7406-FA1A-45D0-AA26-45B35321842A}" type="presOf" srcId="{4D816D50-29EE-4B0C-8B34-7EC20FC6CCCD}" destId="{48EBF894-E7DD-42E9-954C-FB5E97F9ABC6}" srcOrd="0" destOrd="0" presId="urn:microsoft.com/office/officeart/2005/8/layout/process4"/>
    <dgm:cxn modelId="{E0E3A91A-2A80-4B50-BC29-43125E57EF8A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3343703-1E42-4921-82AF-005213989E80}" type="presOf" srcId="{A8E89D63-A6AB-4F38-A916-591FB1E2E64A}" destId="{29FED772-3226-42D1-93E6-84712927F3AE}" srcOrd="0" destOrd="0" presId="urn:microsoft.com/office/officeart/2005/8/layout/process4"/>
    <dgm:cxn modelId="{B88B1370-C17A-4D6F-9F42-3E1B4C66DE34}" type="presParOf" srcId="{29FED772-3226-42D1-93E6-84712927F3AE}" destId="{454D99BB-B1F8-4F93-B2DA-3A640D7837A9}" srcOrd="0" destOrd="0" presId="urn:microsoft.com/office/officeart/2005/8/layout/process4"/>
    <dgm:cxn modelId="{3C884F12-B063-4BEF-966C-011FDD09B50C}" type="presParOf" srcId="{454D99BB-B1F8-4F93-B2DA-3A640D7837A9}" destId="{8AC30DC6-9A66-4203-AB76-CE47DCD2A079}" srcOrd="0" destOrd="0" presId="urn:microsoft.com/office/officeart/2005/8/layout/process4"/>
    <dgm:cxn modelId="{0F172ED1-2191-45A0-BD83-FC40596F82B2}" type="presParOf" srcId="{29FED772-3226-42D1-93E6-84712927F3AE}" destId="{C67C3B1F-821D-4718-A8A4-583E837C0C4C}" srcOrd="1" destOrd="0" presId="urn:microsoft.com/office/officeart/2005/8/layout/process4"/>
    <dgm:cxn modelId="{55F61205-2A2A-48F8-9311-FBC6CFB02053}" type="presParOf" srcId="{29FED772-3226-42D1-93E6-84712927F3AE}" destId="{E6F967E9-6508-447E-A08B-D3B675824035}" srcOrd="2" destOrd="0" presId="urn:microsoft.com/office/officeart/2005/8/layout/process4"/>
    <dgm:cxn modelId="{68E17B5A-31D7-493E-BA51-556969C67C38}" type="presParOf" srcId="{E6F967E9-6508-447E-A08B-D3B675824035}" destId="{252F50F8-FB96-429F-96E8-F0732AB80F61}" srcOrd="0" destOrd="0" presId="urn:microsoft.com/office/officeart/2005/8/layout/process4"/>
    <dgm:cxn modelId="{B18C8687-9FCC-41CD-A60A-CD80F1161A99}" type="presParOf" srcId="{29FED772-3226-42D1-93E6-84712927F3AE}" destId="{A283F5C2-3867-48A7-859E-D1AD98885A60}" srcOrd="3" destOrd="0" presId="urn:microsoft.com/office/officeart/2005/8/layout/process4"/>
    <dgm:cxn modelId="{BB8363D8-8B17-413D-965B-CE320FEBF0C8}" type="presParOf" srcId="{29FED772-3226-42D1-93E6-84712927F3AE}" destId="{B8A1C4B4-2341-4E72-9395-FD6BBD63E654}" srcOrd="4" destOrd="0" presId="urn:microsoft.com/office/officeart/2005/8/layout/process4"/>
    <dgm:cxn modelId="{9FCE60D1-0A36-47A1-A1F4-E38B1A6ABAE0}" type="presParOf" srcId="{B8A1C4B4-2341-4E72-9395-FD6BBD63E654}" destId="{A025A060-5C15-483D-9E87-EED4825E30C0}" srcOrd="0" destOrd="0" presId="urn:microsoft.com/office/officeart/2005/8/layout/process4"/>
    <dgm:cxn modelId="{C4CC9CA0-D9C5-4952-AD07-B2B28C122A76}" type="presParOf" srcId="{29FED772-3226-42D1-93E6-84712927F3AE}" destId="{E67D332A-7C52-41A2-A168-5A222380EBE4}" srcOrd="5" destOrd="0" presId="urn:microsoft.com/office/officeart/2005/8/layout/process4"/>
    <dgm:cxn modelId="{28570981-644B-4B6E-9D23-E1AA9C76BB7A}" type="presParOf" srcId="{29FED772-3226-42D1-93E6-84712927F3AE}" destId="{29C740DE-3B8E-41C8-ACD5-8894DE8FFC09}" srcOrd="6" destOrd="0" presId="urn:microsoft.com/office/officeart/2005/8/layout/process4"/>
    <dgm:cxn modelId="{201D326B-0674-4107-854F-006704479989}" type="presParOf" srcId="{29C740DE-3B8E-41C8-ACD5-8894DE8FFC09}" destId="{48EBF894-E7DD-42E9-954C-FB5E97F9ABC6}" srcOrd="0" destOrd="0" presId="urn:microsoft.com/office/officeart/2005/8/layout/process4"/>
    <dgm:cxn modelId="{18424C66-AADF-45D8-B9A5-83CAE9371328}" type="presParOf" srcId="{29FED772-3226-42D1-93E6-84712927F3AE}" destId="{143F4098-A3ED-4795-A722-7E54ACC2F9FB}" srcOrd="7" destOrd="0" presId="urn:microsoft.com/office/officeart/2005/8/layout/process4"/>
    <dgm:cxn modelId="{38D6AE26-DABE-41C7-BD13-90467F7EDF19}" type="presParOf" srcId="{29FED772-3226-42D1-93E6-84712927F3AE}" destId="{BEB71CFA-B092-4AE6-B8D5-52FDCF4A83E0}" srcOrd="8" destOrd="0" presId="urn:microsoft.com/office/officeart/2005/8/layout/process4"/>
    <dgm:cxn modelId="{685741E6-3A69-4E9A-B0F4-B9276753FAD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6D0BC1B-92DB-407B-8D8A-0CBB61A641B5}" type="presOf" srcId="{3653F1D4-DBBC-49B5-B1C6-6C9A0B5020CA}" destId="{8AC30DC6-9A66-4203-AB76-CE47DCD2A079}" srcOrd="0" destOrd="0" presId="urn:microsoft.com/office/officeart/2005/8/layout/process4"/>
    <dgm:cxn modelId="{495AE968-8648-436A-ACDA-C8FD5F9B1465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D7A5C27-5D66-4C9B-9F61-48F87F6E586D}" type="presOf" srcId="{A8E89D63-A6AB-4F38-A916-591FB1E2E64A}" destId="{29FED772-3226-42D1-93E6-84712927F3AE}" srcOrd="0" destOrd="0" presId="urn:microsoft.com/office/officeart/2005/8/layout/process4"/>
    <dgm:cxn modelId="{C12FD2B8-3948-4DB5-A74A-5406D8245DDB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088D7DC-3178-4A4E-B91A-3E6384C0BB5B}" type="presOf" srcId="{9E0525EE-7C5A-4585-A8F9-E2F6CAD401BB}" destId="{A025A060-5C15-483D-9E87-EED4825E30C0}" srcOrd="0" destOrd="0" presId="urn:microsoft.com/office/officeart/2005/8/layout/process4"/>
    <dgm:cxn modelId="{C0ED30D9-0CDD-4DCE-A89A-69B627F7711C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A3AD94D-5210-495F-B6B3-4CD45F871BE6}" type="presParOf" srcId="{29FED772-3226-42D1-93E6-84712927F3AE}" destId="{454D99BB-B1F8-4F93-B2DA-3A640D7837A9}" srcOrd="0" destOrd="0" presId="urn:microsoft.com/office/officeart/2005/8/layout/process4"/>
    <dgm:cxn modelId="{0DB845AE-1864-43C3-94DC-52676B9B379D}" type="presParOf" srcId="{454D99BB-B1F8-4F93-B2DA-3A640D7837A9}" destId="{8AC30DC6-9A66-4203-AB76-CE47DCD2A079}" srcOrd="0" destOrd="0" presId="urn:microsoft.com/office/officeart/2005/8/layout/process4"/>
    <dgm:cxn modelId="{A83099F4-459A-49C9-88F4-A4226DB0B5B4}" type="presParOf" srcId="{29FED772-3226-42D1-93E6-84712927F3AE}" destId="{C67C3B1F-821D-4718-A8A4-583E837C0C4C}" srcOrd="1" destOrd="0" presId="urn:microsoft.com/office/officeart/2005/8/layout/process4"/>
    <dgm:cxn modelId="{E3114659-E7E0-47CB-B9AF-712F1902C8B7}" type="presParOf" srcId="{29FED772-3226-42D1-93E6-84712927F3AE}" destId="{E6F967E9-6508-447E-A08B-D3B675824035}" srcOrd="2" destOrd="0" presId="urn:microsoft.com/office/officeart/2005/8/layout/process4"/>
    <dgm:cxn modelId="{400982AC-DFE1-4AF5-8DF4-B0912E758CEA}" type="presParOf" srcId="{E6F967E9-6508-447E-A08B-D3B675824035}" destId="{252F50F8-FB96-429F-96E8-F0732AB80F61}" srcOrd="0" destOrd="0" presId="urn:microsoft.com/office/officeart/2005/8/layout/process4"/>
    <dgm:cxn modelId="{2CEA7D4D-003A-4353-95AB-803AB4B3EDF6}" type="presParOf" srcId="{29FED772-3226-42D1-93E6-84712927F3AE}" destId="{A283F5C2-3867-48A7-859E-D1AD98885A60}" srcOrd="3" destOrd="0" presId="urn:microsoft.com/office/officeart/2005/8/layout/process4"/>
    <dgm:cxn modelId="{9CA24D3E-0461-444C-993A-72E9992CF0E5}" type="presParOf" srcId="{29FED772-3226-42D1-93E6-84712927F3AE}" destId="{B8A1C4B4-2341-4E72-9395-FD6BBD63E654}" srcOrd="4" destOrd="0" presId="urn:microsoft.com/office/officeart/2005/8/layout/process4"/>
    <dgm:cxn modelId="{BB61E8EB-6798-495F-A35F-30DD9BD7CDC3}" type="presParOf" srcId="{B8A1C4B4-2341-4E72-9395-FD6BBD63E654}" destId="{A025A060-5C15-483D-9E87-EED4825E30C0}" srcOrd="0" destOrd="0" presId="urn:microsoft.com/office/officeart/2005/8/layout/process4"/>
    <dgm:cxn modelId="{E7B10E16-3CB5-43A8-A2FA-35C2D1243CA8}" type="presParOf" srcId="{29FED772-3226-42D1-93E6-84712927F3AE}" destId="{E67D332A-7C52-41A2-A168-5A222380EBE4}" srcOrd="5" destOrd="0" presId="urn:microsoft.com/office/officeart/2005/8/layout/process4"/>
    <dgm:cxn modelId="{7B500E3F-3765-48BA-8A71-89A6B81BB8FB}" type="presParOf" srcId="{29FED772-3226-42D1-93E6-84712927F3AE}" destId="{29C740DE-3B8E-41C8-ACD5-8894DE8FFC09}" srcOrd="6" destOrd="0" presId="urn:microsoft.com/office/officeart/2005/8/layout/process4"/>
    <dgm:cxn modelId="{8B150656-8820-4637-80D8-BBA3507F4646}" type="presParOf" srcId="{29C740DE-3B8E-41C8-ACD5-8894DE8FFC09}" destId="{48EBF894-E7DD-42E9-954C-FB5E97F9ABC6}" srcOrd="0" destOrd="0" presId="urn:microsoft.com/office/officeart/2005/8/layout/process4"/>
    <dgm:cxn modelId="{BC95AAFF-5FC2-4EEA-8750-D4A1D91F79BA}" type="presParOf" srcId="{29FED772-3226-42D1-93E6-84712927F3AE}" destId="{143F4098-A3ED-4795-A722-7E54ACC2F9FB}" srcOrd="7" destOrd="0" presId="urn:microsoft.com/office/officeart/2005/8/layout/process4"/>
    <dgm:cxn modelId="{F8074421-48F0-4541-8AFD-86504CC9E6C4}" type="presParOf" srcId="{29FED772-3226-42D1-93E6-84712927F3AE}" destId="{BEB71CFA-B092-4AE6-B8D5-52FDCF4A83E0}" srcOrd="8" destOrd="0" presId="urn:microsoft.com/office/officeart/2005/8/layout/process4"/>
    <dgm:cxn modelId="{99E5003D-E3F9-4D0C-908C-D253858CA62C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A26CC17-35C5-4E6D-8DAF-17CE4F861A28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2E62B-EFF6-47E2-A1EC-07F4808D56BC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6065F6A-8FCB-4D07-B926-84BDFEE6B3D1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4397811-B47B-4EB2-B0AB-E0D653095026}" type="presOf" srcId="{A8E89D63-A6AB-4F38-A916-591FB1E2E64A}" destId="{29FED772-3226-42D1-93E6-84712927F3AE}" srcOrd="0" destOrd="0" presId="urn:microsoft.com/office/officeart/2005/8/layout/process4"/>
    <dgm:cxn modelId="{F69F35E0-6C62-45E2-A0C7-4721768E8CD7}" type="presOf" srcId="{0902B5EB-839A-40C3-8C41-D98045BF1643}" destId="{252F50F8-FB96-429F-96E8-F0732AB80F61}" srcOrd="0" destOrd="0" presId="urn:microsoft.com/office/officeart/2005/8/layout/process4"/>
    <dgm:cxn modelId="{D561DCF6-2119-473F-9C5A-912A50C0B701}" type="presOf" srcId="{4D816D50-29EE-4B0C-8B34-7EC20FC6CCCD}" destId="{48EBF894-E7DD-42E9-954C-FB5E97F9ABC6}" srcOrd="0" destOrd="0" presId="urn:microsoft.com/office/officeart/2005/8/layout/process4"/>
    <dgm:cxn modelId="{4F159519-56CD-4A4B-8AE6-158E8BFF71FA}" type="presParOf" srcId="{29FED772-3226-42D1-93E6-84712927F3AE}" destId="{454D99BB-B1F8-4F93-B2DA-3A640D7837A9}" srcOrd="0" destOrd="0" presId="urn:microsoft.com/office/officeart/2005/8/layout/process4"/>
    <dgm:cxn modelId="{6E6F0022-804A-4E73-ACCF-32B971B78C29}" type="presParOf" srcId="{454D99BB-B1F8-4F93-B2DA-3A640D7837A9}" destId="{8AC30DC6-9A66-4203-AB76-CE47DCD2A079}" srcOrd="0" destOrd="0" presId="urn:microsoft.com/office/officeart/2005/8/layout/process4"/>
    <dgm:cxn modelId="{4D0BDDE6-DCB1-48FA-AB93-9254EA93DB6A}" type="presParOf" srcId="{29FED772-3226-42D1-93E6-84712927F3AE}" destId="{C67C3B1F-821D-4718-A8A4-583E837C0C4C}" srcOrd="1" destOrd="0" presId="urn:microsoft.com/office/officeart/2005/8/layout/process4"/>
    <dgm:cxn modelId="{B3C681E2-624E-4374-8C72-104F35FDD1AA}" type="presParOf" srcId="{29FED772-3226-42D1-93E6-84712927F3AE}" destId="{E6F967E9-6508-447E-A08B-D3B675824035}" srcOrd="2" destOrd="0" presId="urn:microsoft.com/office/officeart/2005/8/layout/process4"/>
    <dgm:cxn modelId="{FFF9F2AB-BEE5-4BD3-9B67-3AFDE2CEBFEA}" type="presParOf" srcId="{E6F967E9-6508-447E-A08B-D3B675824035}" destId="{252F50F8-FB96-429F-96E8-F0732AB80F61}" srcOrd="0" destOrd="0" presId="urn:microsoft.com/office/officeart/2005/8/layout/process4"/>
    <dgm:cxn modelId="{E0CE94B3-99E3-4F86-9202-9B0051EBEA36}" type="presParOf" srcId="{29FED772-3226-42D1-93E6-84712927F3AE}" destId="{A283F5C2-3867-48A7-859E-D1AD98885A60}" srcOrd="3" destOrd="0" presId="urn:microsoft.com/office/officeart/2005/8/layout/process4"/>
    <dgm:cxn modelId="{BA884002-6496-4AEA-83A3-63A26277289A}" type="presParOf" srcId="{29FED772-3226-42D1-93E6-84712927F3AE}" destId="{B8A1C4B4-2341-4E72-9395-FD6BBD63E654}" srcOrd="4" destOrd="0" presId="urn:microsoft.com/office/officeart/2005/8/layout/process4"/>
    <dgm:cxn modelId="{4FB512BA-42BC-4674-A60E-382B5E41A46A}" type="presParOf" srcId="{B8A1C4B4-2341-4E72-9395-FD6BBD63E654}" destId="{A025A060-5C15-483D-9E87-EED4825E30C0}" srcOrd="0" destOrd="0" presId="urn:microsoft.com/office/officeart/2005/8/layout/process4"/>
    <dgm:cxn modelId="{EB617C4F-215C-43E5-804B-177EA632E79E}" type="presParOf" srcId="{29FED772-3226-42D1-93E6-84712927F3AE}" destId="{E67D332A-7C52-41A2-A168-5A222380EBE4}" srcOrd="5" destOrd="0" presId="urn:microsoft.com/office/officeart/2005/8/layout/process4"/>
    <dgm:cxn modelId="{FEC43549-DFC7-4B6B-928F-CBFE860457A8}" type="presParOf" srcId="{29FED772-3226-42D1-93E6-84712927F3AE}" destId="{29C740DE-3B8E-41C8-ACD5-8894DE8FFC09}" srcOrd="6" destOrd="0" presId="urn:microsoft.com/office/officeart/2005/8/layout/process4"/>
    <dgm:cxn modelId="{EBF0F367-3172-46DE-974E-9D39FF1D15E8}" type="presParOf" srcId="{29C740DE-3B8E-41C8-ACD5-8894DE8FFC09}" destId="{48EBF894-E7DD-42E9-954C-FB5E97F9ABC6}" srcOrd="0" destOrd="0" presId="urn:microsoft.com/office/officeart/2005/8/layout/process4"/>
    <dgm:cxn modelId="{CA3F9D78-205F-46A9-BE4B-A3294879DFD1}" type="presParOf" srcId="{29FED772-3226-42D1-93E6-84712927F3AE}" destId="{143F4098-A3ED-4795-A722-7E54ACC2F9FB}" srcOrd="7" destOrd="0" presId="urn:microsoft.com/office/officeart/2005/8/layout/process4"/>
    <dgm:cxn modelId="{D34EDF54-7FF9-4EC0-A29C-CE84F035B770}" type="presParOf" srcId="{29FED772-3226-42D1-93E6-84712927F3AE}" destId="{BEB71CFA-B092-4AE6-B8D5-52FDCF4A83E0}" srcOrd="8" destOrd="0" presId="urn:microsoft.com/office/officeart/2005/8/layout/process4"/>
    <dgm:cxn modelId="{EB8314EB-7F0F-4C1A-AD6B-8CC6C062ACF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1DE21B4-69CC-48B2-8922-0AFCC57296D5}" type="presOf" srcId="{9E0525EE-7C5A-4585-A8F9-E2F6CAD401BB}" destId="{A025A060-5C15-483D-9E87-EED4825E30C0}" srcOrd="0" destOrd="0" presId="urn:microsoft.com/office/officeart/2005/8/layout/process4"/>
    <dgm:cxn modelId="{13CEA566-CDD6-43ED-A3EF-680C81EA645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64E2F63-3534-4BCB-A201-CA9C7981C7FE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A3C946D-B226-4A60-BDBA-17CD940B74ED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D5B0F67-51F4-4175-97B2-DEB417FA6619}" type="presOf" srcId="{3653F1D4-DBBC-49B5-B1C6-6C9A0B5020CA}" destId="{8AC30DC6-9A66-4203-AB76-CE47DCD2A079}" srcOrd="0" destOrd="0" presId="urn:microsoft.com/office/officeart/2005/8/layout/process4"/>
    <dgm:cxn modelId="{816B03B1-B1E1-46D3-A9A6-3C9D2290DD1F}" type="presOf" srcId="{A8E89D63-A6AB-4F38-A916-591FB1E2E64A}" destId="{29FED772-3226-42D1-93E6-84712927F3AE}" srcOrd="0" destOrd="0" presId="urn:microsoft.com/office/officeart/2005/8/layout/process4"/>
    <dgm:cxn modelId="{2E737775-D302-4B42-B3A4-94DE8D2C452D}" type="presParOf" srcId="{29FED772-3226-42D1-93E6-84712927F3AE}" destId="{454D99BB-B1F8-4F93-B2DA-3A640D7837A9}" srcOrd="0" destOrd="0" presId="urn:microsoft.com/office/officeart/2005/8/layout/process4"/>
    <dgm:cxn modelId="{B059B445-C155-4897-9D11-FA6D28785A3E}" type="presParOf" srcId="{454D99BB-B1F8-4F93-B2DA-3A640D7837A9}" destId="{8AC30DC6-9A66-4203-AB76-CE47DCD2A079}" srcOrd="0" destOrd="0" presId="urn:microsoft.com/office/officeart/2005/8/layout/process4"/>
    <dgm:cxn modelId="{3D4FD750-FC23-43A5-A7A6-EAFE3A48842F}" type="presParOf" srcId="{29FED772-3226-42D1-93E6-84712927F3AE}" destId="{C67C3B1F-821D-4718-A8A4-583E837C0C4C}" srcOrd="1" destOrd="0" presId="urn:microsoft.com/office/officeart/2005/8/layout/process4"/>
    <dgm:cxn modelId="{8D4B88A5-5691-4EFD-941B-8E5F846A1519}" type="presParOf" srcId="{29FED772-3226-42D1-93E6-84712927F3AE}" destId="{E6F967E9-6508-447E-A08B-D3B675824035}" srcOrd="2" destOrd="0" presId="urn:microsoft.com/office/officeart/2005/8/layout/process4"/>
    <dgm:cxn modelId="{1421509E-B591-4E1A-9805-73A471F8D955}" type="presParOf" srcId="{E6F967E9-6508-447E-A08B-D3B675824035}" destId="{252F50F8-FB96-429F-96E8-F0732AB80F61}" srcOrd="0" destOrd="0" presId="urn:microsoft.com/office/officeart/2005/8/layout/process4"/>
    <dgm:cxn modelId="{34BC15D0-CC78-4B78-A5DE-9F6371A3854E}" type="presParOf" srcId="{29FED772-3226-42D1-93E6-84712927F3AE}" destId="{A283F5C2-3867-48A7-859E-D1AD98885A60}" srcOrd="3" destOrd="0" presId="urn:microsoft.com/office/officeart/2005/8/layout/process4"/>
    <dgm:cxn modelId="{79B2F951-2021-436E-B310-FADCD5F0D74F}" type="presParOf" srcId="{29FED772-3226-42D1-93E6-84712927F3AE}" destId="{B8A1C4B4-2341-4E72-9395-FD6BBD63E654}" srcOrd="4" destOrd="0" presId="urn:microsoft.com/office/officeart/2005/8/layout/process4"/>
    <dgm:cxn modelId="{32413BE5-A114-4120-9860-010840102B45}" type="presParOf" srcId="{B8A1C4B4-2341-4E72-9395-FD6BBD63E654}" destId="{A025A060-5C15-483D-9E87-EED4825E30C0}" srcOrd="0" destOrd="0" presId="urn:microsoft.com/office/officeart/2005/8/layout/process4"/>
    <dgm:cxn modelId="{9F77BB49-CF5C-4828-969B-1E7BDBA51922}" type="presParOf" srcId="{29FED772-3226-42D1-93E6-84712927F3AE}" destId="{E67D332A-7C52-41A2-A168-5A222380EBE4}" srcOrd="5" destOrd="0" presId="urn:microsoft.com/office/officeart/2005/8/layout/process4"/>
    <dgm:cxn modelId="{161804EC-CE01-475C-AC15-F292886B7BDA}" type="presParOf" srcId="{29FED772-3226-42D1-93E6-84712927F3AE}" destId="{29C740DE-3B8E-41C8-ACD5-8894DE8FFC09}" srcOrd="6" destOrd="0" presId="urn:microsoft.com/office/officeart/2005/8/layout/process4"/>
    <dgm:cxn modelId="{ECCBD2E5-0D1A-429E-B9BE-4808D2A99805}" type="presParOf" srcId="{29C740DE-3B8E-41C8-ACD5-8894DE8FFC09}" destId="{48EBF894-E7DD-42E9-954C-FB5E97F9ABC6}" srcOrd="0" destOrd="0" presId="urn:microsoft.com/office/officeart/2005/8/layout/process4"/>
    <dgm:cxn modelId="{D31CF36B-0BAC-4274-BABF-0B185D355508}" type="presParOf" srcId="{29FED772-3226-42D1-93E6-84712927F3AE}" destId="{143F4098-A3ED-4795-A722-7E54ACC2F9FB}" srcOrd="7" destOrd="0" presId="urn:microsoft.com/office/officeart/2005/8/layout/process4"/>
    <dgm:cxn modelId="{CB52E12E-D0FB-4271-972C-72361FC86D21}" type="presParOf" srcId="{29FED772-3226-42D1-93E6-84712927F3AE}" destId="{BEB71CFA-B092-4AE6-B8D5-52FDCF4A83E0}" srcOrd="8" destOrd="0" presId="urn:microsoft.com/office/officeart/2005/8/layout/process4"/>
    <dgm:cxn modelId="{4279412D-4367-46B0-9ADD-F417916E5EA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E64BBE-3ACE-467A-ADB5-52D08968CCF5}" type="presOf" srcId="{A8E89D63-A6AB-4F38-A916-591FB1E2E64A}" destId="{29FED772-3226-42D1-93E6-84712927F3AE}" srcOrd="0" destOrd="0" presId="urn:microsoft.com/office/officeart/2005/8/layout/process4"/>
    <dgm:cxn modelId="{FD80704C-4B3C-47AB-9F0D-01E32654A2C9}" type="presOf" srcId="{4D816D50-29EE-4B0C-8B34-7EC20FC6CCCD}" destId="{48EBF894-E7DD-42E9-954C-FB5E97F9ABC6}" srcOrd="0" destOrd="0" presId="urn:microsoft.com/office/officeart/2005/8/layout/process4"/>
    <dgm:cxn modelId="{DB4F57A6-592A-4A76-90CF-036204BFACC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B739442-F869-4AF3-A9F8-FCCF524D9C1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14A618D-D2D8-411A-A02B-DDAF18F4DCED}" type="presOf" srcId="{35C9FAAE-5FDB-4348-AA1E-1629199BA38B}" destId="{BFD58B5E-0741-4737-A564-E905737DF424}" srcOrd="0" destOrd="0" presId="urn:microsoft.com/office/officeart/2005/8/layout/process4"/>
    <dgm:cxn modelId="{CFFAF030-CC98-47B7-83B9-AD669D58BFD4}" type="presOf" srcId="{0902B5EB-839A-40C3-8C41-D98045BF1643}" destId="{252F50F8-FB96-429F-96E8-F0732AB80F61}" srcOrd="0" destOrd="0" presId="urn:microsoft.com/office/officeart/2005/8/layout/process4"/>
    <dgm:cxn modelId="{37A03AEF-4C53-4F68-B4A0-3A0D4A5942BA}" type="presParOf" srcId="{29FED772-3226-42D1-93E6-84712927F3AE}" destId="{454D99BB-B1F8-4F93-B2DA-3A640D7837A9}" srcOrd="0" destOrd="0" presId="urn:microsoft.com/office/officeart/2005/8/layout/process4"/>
    <dgm:cxn modelId="{B9CF0611-94D6-410D-84B2-A2A02AF02AF2}" type="presParOf" srcId="{454D99BB-B1F8-4F93-B2DA-3A640D7837A9}" destId="{8AC30DC6-9A66-4203-AB76-CE47DCD2A079}" srcOrd="0" destOrd="0" presId="urn:microsoft.com/office/officeart/2005/8/layout/process4"/>
    <dgm:cxn modelId="{C1264B67-5511-4F38-A4EC-46FE4507A29D}" type="presParOf" srcId="{29FED772-3226-42D1-93E6-84712927F3AE}" destId="{C67C3B1F-821D-4718-A8A4-583E837C0C4C}" srcOrd="1" destOrd="0" presId="urn:microsoft.com/office/officeart/2005/8/layout/process4"/>
    <dgm:cxn modelId="{513EC238-AE79-4C40-AB1A-5F9FA22087F6}" type="presParOf" srcId="{29FED772-3226-42D1-93E6-84712927F3AE}" destId="{E6F967E9-6508-447E-A08B-D3B675824035}" srcOrd="2" destOrd="0" presId="urn:microsoft.com/office/officeart/2005/8/layout/process4"/>
    <dgm:cxn modelId="{D140DA53-E3EE-407A-9A27-BE4837103315}" type="presParOf" srcId="{E6F967E9-6508-447E-A08B-D3B675824035}" destId="{252F50F8-FB96-429F-96E8-F0732AB80F61}" srcOrd="0" destOrd="0" presId="urn:microsoft.com/office/officeart/2005/8/layout/process4"/>
    <dgm:cxn modelId="{049C51DF-9279-497E-8E8E-96F0F5BA91C0}" type="presParOf" srcId="{29FED772-3226-42D1-93E6-84712927F3AE}" destId="{A283F5C2-3867-48A7-859E-D1AD98885A60}" srcOrd="3" destOrd="0" presId="urn:microsoft.com/office/officeart/2005/8/layout/process4"/>
    <dgm:cxn modelId="{8671B53A-E35E-4A0A-8860-968ADF51092D}" type="presParOf" srcId="{29FED772-3226-42D1-93E6-84712927F3AE}" destId="{B8A1C4B4-2341-4E72-9395-FD6BBD63E654}" srcOrd="4" destOrd="0" presId="urn:microsoft.com/office/officeart/2005/8/layout/process4"/>
    <dgm:cxn modelId="{7700F0D7-57FE-49F2-96D0-E3AEF4322942}" type="presParOf" srcId="{B8A1C4B4-2341-4E72-9395-FD6BBD63E654}" destId="{A025A060-5C15-483D-9E87-EED4825E30C0}" srcOrd="0" destOrd="0" presId="urn:microsoft.com/office/officeart/2005/8/layout/process4"/>
    <dgm:cxn modelId="{8AAC0397-EE06-48DC-BBFD-98AB2CBCC78F}" type="presParOf" srcId="{29FED772-3226-42D1-93E6-84712927F3AE}" destId="{E67D332A-7C52-41A2-A168-5A222380EBE4}" srcOrd="5" destOrd="0" presId="urn:microsoft.com/office/officeart/2005/8/layout/process4"/>
    <dgm:cxn modelId="{E165AB5A-2402-48FC-8BDF-C52637DE8C8E}" type="presParOf" srcId="{29FED772-3226-42D1-93E6-84712927F3AE}" destId="{29C740DE-3B8E-41C8-ACD5-8894DE8FFC09}" srcOrd="6" destOrd="0" presId="urn:microsoft.com/office/officeart/2005/8/layout/process4"/>
    <dgm:cxn modelId="{3E5609BD-93A3-4C52-B5C8-6DB984EFDF34}" type="presParOf" srcId="{29C740DE-3B8E-41C8-ACD5-8894DE8FFC09}" destId="{48EBF894-E7DD-42E9-954C-FB5E97F9ABC6}" srcOrd="0" destOrd="0" presId="urn:microsoft.com/office/officeart/2005/8/layout/process4"/>
    <dgm:cxn modelId="{582D84DC-4A48-4B47-B248-DB40E874450D}" type="presParOf" srcId="{29FED772-3226-42D1-93E6-84712927F3AE}" destId="{143F4098-A3ED-4795-A722-7E54ACC2F9FB}" srcOrd="7" destOrd="0" presId="urn:microsoft.com/office/officeart/2005/8/layout/process4"/>
    <dgm:cxn modelId="{D25ABAD9-DEAF-4A36-988F-B22555FD43C5}" type="presParOf" srcId="{29FED772-3226-42D1-93E6-84712927F3AE}" destId="{BEB71CFA-B092-4AE6-B8D5-52FDCF4A83E0}" srcOrd="8" destOrd="0" presId="urn:microsoft.com/office/officeart/2005/8/layout/process4"/>
    <dgm:cxn modelId="{C368534D-4D9C-47AB-9D70-31E65E76FED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B3FFA9B-0A4D-4144-842C-031DC7B30E01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E78B1B3-6ECC-4BD3-9A2B-38A50B2C0BF1}" type="presOf" srcId="{3653F1D4-DBBC-49B5-B1C6-6C9A0B5020CA}" destId="{8AC30DC6-9A66-4203-AB76-CE47DCD2A079}" srcOrd="0" destOrd="0" presId="urn:microsoft.com/office/officeart/2005/8/layout/process4"/>
    <dgm:cxn modelId="{4A3A6775-B5A9-4247-B9FB-802CA370880A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4DD7203-9015-452F-9091-9556FB04BE28}" type="presOf" srcId="{4D816D50-29EE-4B0C-8B34-7EC20FC6CCCD}" destId="{48EBF894-E7DD-42E9-954C-FB5E97F9ABC6}" srcOrd="0" destOrd="0" presId="urn:microsoft.com/office/officeart/2005/8/layout/process4"/>
    <dgm:cxn modelId="{C656DE7F-831D-4FBB-9949-12C6BA38D244}" type="presOf" srcId="{0902B5EB-839A-40C3-8C41-D98045BF1643}" destId="{252F50F8-FB96-429F-96E8-F0732AB80F61}" srcOrd="0" destOrd="0" presId="urn:microsoft.com/office/officeart/2005/8/layout/process4"/>
    <dgm:cxn modelId="{C10452EB-A256-406C-AA2A-588ADA0AEC7D}" type="presOf" srcId="{9E0525EE-7C5A-4585-A8F9-E2F6CAD401BB}" destId="{A025A060-5C15-483D-9E87-EED4825E30C0}" srcOrd="0" destOrd="0" presId="urn:microsoft.com/office/officeart/2005/8/layout/process4"/>
    <dgm:cxn modelId="{2EBB1434-52C5-4029-90AB-100344FDABA4}" type="presParOf" srcId="{29FED772-3226-42D1-93E6-84712927F3AE}" destId="{454D99BB-B1F8-4F93-B2DA-3A640D7837A9}" srcOrd="0" destOrd="0" presId="urn:microsoft.com/office/officeart/2005/8/layout/process4"/>
    <dgm:cxn modelId="{42F7ECFC-2F6D-4BDD-8232-106ADDF46858}" type="presParOf" srcId="{454D99BB-B1F8-4F93-B2DA-3A640D7837A9}" destId="{8AC30DC6-9A66-4203-AB76-CE47DCD2A079}" srcOrd="0" destOrd="0" presId="urn:microsoft.com/office/officeart/2005/8/layout/process4"/>
    <dgm:cxn modelId="{8E89A458-0BAB-4930-BFFD-ABE9536A7CF8}" type="presParOf" srcId="{29FED772-3226-42D1-93E6-84712927F3AE}" destId="{C67C3B1F-821D-4718-A8A4-583E837C0C4C}" srcOrd="1" destOrd="0" presId="urn:microsoft.com/office/officeart/2005/8/layout/process4"/>
    <dgm:cxn modelId="{6842E23C-57BB-4EFF-AE9B-7D3EB8FE5B37}" type="presParOf" srcId="{29FED772-3226-42D1-93E6-84712927F3AE}" destId="{E6F967E9-6508-447E-A08B-D3B675824035}" srcOrd="2" destOrd="0" presId="urn:microsoft.com/office/officeart/2005/8/layout/process4"/>
    <dgm:cxn modelId="{C5669686-9802-44E6-B424-C0156AF33527}" type="presParOf" srcId="{E6F967E9-6508-447E-A08B-D3B675824035}" destId="{252F50F8-FB96-429F-96E8-F0732AB80F61}" srcOrd="0" destOrd="0" presId="urn:microsoft.com/office/officeart/2005/8/layout/process4"/>
    <dgm:cxn modelId="{4271DAFD-0ED1-4DFE-9B51-6BEC3FE40AEE}" type="presParOf" srcId="{29FED772-3226-42D1-93E6-84712927F3AE}" destId="{A283F5C2-3867-48A7-859E-D1AD98885A60}" srcOrd="3" destOrd="0" presId="urn:microsoft.com/office/officeart/2005/8/layout/process4"/>
    <dgm:cxn modelId="{48C8A65A-9128-4D4F-B425-9D3B70C76DA4}" type="presParOf" srcId="{29FED772-3226-42D1-93E6-84712927F3AE}" destId="{B8A1C4B4-2341-4E72-9395-FD6BBD63E654}" srcOrd="4" destOrd="0" presId="urn:microsoft.com/office/officeart/2005/8/layout/process4"/>
    <dgm:cxn modelId="{7645323F-2D78-4544-9212-095042363372}" type="presParOf" srcId="{B8A1C4B4-2341-4E72-9395-FD6BBD63E654}" destId="{A025A060-5C15-483D-9E87-EED4825E30C0}" srcOrd="0" destOrd="0" presId="urn:microsoft.com/office/officeart/2005/8/layout/process4"/>
    <dgm:cxn modelId="{40A2714D-F0CC-423A-8958-746A3CD228D7}" type="presParOf" srcId="{29FED772-3226-42D1-93E6-84712927F3AE}" destId="{E67D332A-7C52-41A2-A168-5A222380EBE4}" srcOrd="5" destOrd="0" presId="urn:microsoft.com/office/officeart/2005/8/layout/process4"/>
    <dgm:cxn modelId="{053B9F9A-8E9E-4A62-B793-6AF0C89D47C0}" type="presParOf" srcId="{29FED772-3226-42D1-93E6-84712927F3AE}" destId="{29C740DE-3B8E-41C8-ACD5-8894DE8FFC09}" srcOrd="6" destOrd="0" presId="urn:microsoft.com/office/officeart/2005/8/layout/process4"/>
    <dgm:cxn modelId="{05929FFB-6208-45F3-AF7C-E1FA29AF6D82}" type="presParOf" srcId="{29C740DE-3B8E-41C8-ACD5-8894DE8FFC09}" destId="{48EBF894-E7DD-42E9-954C-FB5E97F9ABC6}" srcOrd="0" destOrd="0" presId="urn:microsoft.com/office/officeart/2005/8/layout/process4"/>
    <dgm:cxn modelId="{9DBAE4D5-9B7F-41A1-AE1A-976226BFA6AA}" type="presParOf" srcId="{29FED772-3226-42D1-93E6-84712927F3AE}" destId="{143F4098-A3ED-4795-A722-7E54ACC2F9FB}" srcOrd="7" destOrd="0" presId="urn:microsoft.com/office/officeart/2005/8/layout/process4"/>
    <dgm:cxn modelId="{229D38AF-E1AA-4886-89FD-572CC18A7B6F}" type="presParOf" srcId="{29FED772-3226-42D1-93E6-84712927F3AE}" destId="{BEB71CFA-B092-4AE6-B8D5-52FDCF4A83E0}" srcOrd="8" destOrd="0" presId="urn:microsoft.com/office/officeart/2005/8/layout/process4"/>
    <dgm:cxn modelId="{9178B3FA-A2D9-4E9F-8B60-105AE3B6BDA1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79D8F276-03E7-412F-BCA1-50345250027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706792-0E4A-4440-9C50-25D67145E48A}" type="presOf" srcId="{4D816D50-29EE-4B0C-8B34-7EC20FC6CCCD}" destId="{48EBF894-E7DD-42E9-954C-FB5E97F9ABC6}" srcOrd="0" destOrd="0" presId="urn:microsoft.com/office/officeart/2005/8/layout/process4"/>
    <dgm:cxn modelId="{EC41ED5C-CDFA-4D3A-A0F4-9146BEA7B85E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736184E-AD63-482E-97D5-36F0285C0DB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EB287A9-B1A2-4D93-90AE-83A18CE1E820}" type="presOf" srcId="{9E0525EE-7C5A-4585-A8F9-E2F6CAD401BB}" destId="{A025A060-5C15-483D-9E87-EED4825E30C0}" srcOrd="0" destOrd="0" presId="urn:microsoft.com/office/officeart/2005/8/layout/process4"/>
    <dgm:cxn modelId="{AAC2FB5A-A3FF-4EC4-95B8-4DDD93B46FF1}" type="presOf" srcId="{0902B5EB-839A-40C3-8C41-D98045BF1643}" destId="{252F50F8-FB96-429F-96E8-F0732AB80F61}" srcOrd="0" destOrd="0" presId="urn:microsoft.com/office/officeart/2005/8/layout/process4"/>
    <dgm:cxn modelId="{ECBB18C6-702A-4ACD-9B31-F070B8B73935}" type="presParOf" srcId="{29FED772-3226-42D1-93E6-84712927F3AE}" destId="{454D99BB-B1F8-4F93-B2DA-3A640D7837A9}" srcOrd="0" destOrd="0" presId="urn:microsoft.com/office/officeart/2005/8/layout/process4"/>
    <dgm:cxn modelId="{2BED7FD0-9BDC-412B-8A60-89AA01C8E6BC}" type="presParOf" srcId="{454D99BB-B1F8-4F93-B2DA-3A640D7837A9}" destId="{8AC30DC6-9A66-4203-AB76-CE47DCD2A079}" srcOrd="0" destOrd="0" presId="urn:microsoft.com/office/officeart/2005/8/layout/process4"/>
    <dgm:cxn modelId="{23F98A1B-11F4-4D16-BECB-1FC9A4305F65}" type="presParOf" srcId="{29FED772-3226-42D1-93E6-84712927F3AE}" destId="{C67C3B1F-821D-4718-A8A4-583E837C0C4C}" srcOrd="1" destOrd="0" presId="urn:microsoft.com/office/officeart/2005/8/layout/process4"/>
    <dgm:cxn modelId="{4B703926-CFAE-4544-B19A-B15FA424CE48}" type="presParOf" srcId="{29FED772-3226-42D1-93E6-84712927F3AE}" destId="{E6F967E9-6508-447E-A08B-D3B675824035}" srcOrd="2" destOrd="0" presId="urn:microsoft.com/office/officeart/2005/8/layout/process4"/>
    <dgm:cxn modelId="{E395EA30-CE30-406C-9446-6D55907C52AE}" type="presParOf" srcId="{E6F967E9-6508-447E-A08B-D3B675824035}" destId="{252F50F8-FB96-429F-96E8-F0732AB80F61}" srcOrd="0" destOrd="0" presId="urn:microsoft.com/office/officeart/2005/8/layout/process4"/>
    <dgm:cxn modelId="{B346D187-BC41-4DEA-8CE2-6EF083359C96}" type="presParOf" srcId="{29FED772-3226-42D1-93E6-84712927F3AE}" destId="{A283F5C2-3867-48A7-859E-D1AD98885A60}" srcOrd="3" destOrd="0" presId="urn:microsoft.com/office/officeart/2005/8/layout/process4"/>
    <dgm:cxn modelId="{59F1C287-346F-456E-81EA-B5F96043D7E7}" type="presParOf" srcId="{29FED772-3226-42D1-93E6-84712927F3AE}" destId="{B8A1C4B4-2341-4E72-9395-FD6BBD63E654}" srcOrd="4" destOrd="0" presId="urn:microsoft.com/office/officeart/2005/8/layout/process4"/>
    <dgm:cxn modelId="{DA569976-E4D6-4C8F-A031-F69828192695}" type="presParOf" srcId="{B8A1C4B4-2341-4E72-9395-FD6BBD63E654}" destId="{A025A060-5C15-483D-9E87-EED4825E30C0}" srcOrd="0" destOrd="0" presId="urn:microsoft.com/office/officeart/2005/8/layout/process4"/>
    <dgm:cxn modelId="{20DF527A-6922-4B27-A108-E2BED69E1095}" type="presParOf" srcId="{29FED772-3226-42D1-93E6-84712927F3AE}" destId="{E67D332A-7C52-41A2-A168-5A222380EBE4}" srcOrd="5" destOrd="0" presId="urn:microsoft.com/office/officeart/2005/8/layout/process4"/>
    <dgm:cxn modelId="{1BEB74CF-2935-4FF8-86F8-902772B2AF5E}" type="presParOf" srcId="{29FED772-3226-42D1-93E6-84712927F3AE}" destId="{29C740DE-3B8E-41C8-ACD5-8894DE8FFC09}" srcOrd="6" destOrd="0" presId="urn:microsoft.com/office/officeart/2005/8/layout/process4"/>
    <dgm:cxn modelId="{E044C2F9-642D-4800-BF92-448EA2203C15}" type="presParOf" srcId="{29C740DE-3B8E-41C8-ACD5-8894DE8FFC09}" destId="{48EBF894-E7DD-42E9-954C-FB5E97F9ABC6}" srcOrd="0" destOrd="0" presId="urn:microsoft.com/office/officeart/2005/8/layout/process4"/>
    <dgm:cxn modelId="{C2D5C6A8-76A2-468A-BB53-0D90E33374AD}" type="presParOf" srcId="{29FED772-3226-42D1-93E6-84712927F3AE}" destId="{143F4098-A3ED-4795-A722-7E54ACC2F9FB}" srcOrd="7" destOrd="0" presId="urn:microsoft.com/office/officeart/2005/8/layout/process4"/>
    <dgm:cxn modelId="{48883228-B8C3-49D6-A14A-54D0E410AC10}" type="presParOf" srcId="{29FED772-3226-42D1-93E6-84712927F3AE}" destId="{BEB71CFA-B092-4AE6-B8D5-52FDCF4A83E0}" srcOrd="8" destOrd="0" presId="urn:microsoft.com/office/officeart/2005/8/layout/process4"/>
    <dgm:cxn modelId="{561E3B79-DDA6-4323-BEFD-0A5D24840E6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5EBC469-80EF-4931-A76D-63B9946282D5}" type="presOf" srcId="{A8E89D63-A6AB-4F38-A916-591FB1E2E64A}" destId="{29FED772-3226-42D1-93E6-84712927F3AE}" srcOrd="0" destOrd="0" presId="urn:microsoft.com/office/officeart/2005/8/layout/process4"/>
    <dgm:cxn modelId="{D741C99C-5D07-47BA-955A-D2E95A27CA60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FFE1C7B-E1CA-4D45-AF2B-F5D39462201F}" type="presOf" srcId="{4D816D50-29EE-4B0C-8B34-7EC20FC6CCCD}" destId="{48EBF894-E7DD-42E9-954C-FB5E97F9ABC6}" srcOrd="0" destOrd="0" presId="urn:microsoft.com/office/officeart/2005/8/layout/process4"/>
    <dgm:cxn modelId="{6D955E0F-9CB6-4C8A-BDCF-9890FAA95F42}" type="presOf" srcId="{3653F1D4-DBBC-49B5-B1C6-6C9A0B5020CA}" destId="{8AC30DC6-9A66-4203-AB76-CE47DCD2A079}" srcOrd="0" destOrd="0" presId="urn:microsoft.com/office/officeart/2005/8/layout/process4"/>
    <dgm:cxn modelId="{BD749D39-699F-4E2B-BAF7-905B149571CE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4A10CCF-8E56-470F-BC74-89BF67FC1273}" type="presOf" srcId="{9E0525EE-7C5A-4585-A8F9-E2F6CAD401BB}" destId="{A025A060-5C15-483D-9E87-EED4825E30C0}" srcOrd="0" destOrd="0" presId="urn:microsoft.com/office/officeart/2005/8/layout/process4"/>
    <dgm:cxn modelId="{29C24312-A425-41F9-BA81-49DCE5C684EA}" type="presParOf" srcId="{29FED772-3226-42D1-93E6-84712927F3AE}" destId="{454D99BB-B1F8-4F93-B2DA-3A640D7837A9}" srcOrd="0" destOrd="0" presId="urn:microsoft.com/office/officeart/2005/8/layout/process4"/>
    <dgm:cxn modelId="{75482339-FDB1-46C7-AB0D-85F4024E1480}" type="presParOf" srcId="{454D99BB-B1F8-4F93-B2DA-3A640D7837A9}" destId="{8AC30DC6-9A66-4203-AB76-CE47DCD2A079}" srcOrd="0" destOrd="0" presId="urn:microsoft.com/office/officeart/2005/8/layout/process4"/>
    <dgm:cxn modelId="{9BE7E25F-51D3-4F6A-BD1F-E6550A05E4A6}" type="presParOf" srcId="{29FED772-3226-42D1-93E6-84712927F3AE}" destId="{C67C3B1F-821D-4718-A8A4-583E837C0C4C}" srcOrd="1" destOrd="0" presId="urn:microsoft.com/office/officeart/2005/8/layout/process4"/>
    <dgm:cxn modelId="{98EF0E5B-D546-4F4E-883C-E791E131EC23}" type="presParOf" srcId="{29FED772-3226-42D1-93E6-84712927F3AE}" destId="{E6F967E9-6508-447E-A08B-D3B675824035}" srcOrd="2" destOrd="0" presId="urn:microsoft.com/office/officeart/2005/8/layout/process4"/>
    <dgm:cxn modelId="{48FC4BED-B8E0-44B8-93EA-D9A881EBDEAF}" type="presParOf" srcId="{E6F967E9-6508-447E-A08B-D3B675824035}" destId="{252F50F8-FB96-429F-96E8-F0732AB80F61}" srcOrd="0" destOrd="0" presId="urn:microsoft.com/office/officeart/2005/8/layout/process4"/>
    <dgm:cxn modelId="{7DBCE80A-4FB7-4F05-86CC-E6891795F2D3}" type="presParOf" srcId="{29FED772-3226-42D1-93E6-84712927F3AE}" destId="{A283F5C2-3867-48A7-859E-D1AD98885A60}" srcOrd="3" destOrd="0" presId="urn:microsoft.com/office/officeart/2005/8/layout/process4"/>
    <dgm:cxn modelId="{FFD21103-C507-40D6-BABB-9E12EF81BBD1}" type="presParOf" srcId="{29FED772-3226-42D1-93E6-84712927F3AE}" destId="{B8A1C4B4-2341-4E72-9395-FD6BBD63E654}" srcOrd="4" destOrd="0" presId="urn:microsoft.com/office/officeart/2005/8/layout/process4"/>
    <dgm:cxn modelId="{8B82E68A-851F-4025-888A-01E3FF919D6B}" type="presParOf" srcId="{B8A1C4B4-2341-4E72-9395-FD6BBD63E654}" destId="{A025A060-5C15-483D-9E87-EED4825E30C0}" srcOrd="0" destOrd="0" presId="urn:microsoft.com/office/officeart/2005/8/layout/process4"/>
    <dgm:cxn modelId="{389FFAF1-F048-47CD-BB27-733DCA3CAD5B}" type="presParOf" srcId="{29FED772-3226-42D1-93E6-84712927F3AE}" destId="{E67D332A-7C52-41A2-A168-5A222380EBE4}" srcOrd="5" destOrd="0" presId="urn:microsoft.com/office/officeart/2005/8/layout/process4"/>
    <dgm:cxn modelId="{16A4CA07-D2FF-4E5A-B742-5DDE5EDB62AB}" type="presParOf" srcId="{29FED772-3226-42D1-93E6-84712927F3AE}" destId="{29C740DE-3B8E-41C8-ACD5-8894DE8FFC09}" srcOrd="6" destOrd="0" presId="urn:microsoft.com/office/officeart/2005/8/layout/process4"/>
    <dgm:cxn modelId="{1721E508-BC52-4EF9-B085-70C092A156AC}" type="presParOf" srcId="{29C740DE-3B8E-41C8-ACD5-8894DE8FFC09}" destId="{48EBF894-E7DD-42E9-954C-FB5E97F9ABC6}" srcOrd="0" destOrd="0" presId="urn:microsoft.com/office/officeart/2005/8/layout/process4"/>
    <dgm:cxn modelId="{71CB6218-102F-4505-9E24-8D608FBA9D13}" type="presParOf" srcId="{29FED772-3226-42D1-93E6-84712927F3AE}" destId="{143F4098-A3ED-4795-A722-7E54ACC2F9FB}" srcOrd="7" destOrd="0" presId="urn:microsoft.com/office/officeart/2005/8/layout/process4"/>
    <dgm:cxn modelId="{3FE9CFBD-FBB0-4977-BD68-71F4F3453985}" type="presParOf" srcId="{29FED772-3226-42D1-93E6-84712927F3AE}" destId="{BEB71CFA-B092-4AE6-B8D5-52FDCF4A83E0}" srcOrd="8" destOrd="0" presId="urn:microsoft.com/office/officeart/2005/8/layout/process4"/>
    <dgm:cxn modelId="{DF27FDDD-AED4-4740-9E11-20CD52AB072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DC7A424-AC2A-41B2-832E-5DCAACFEC2A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3BA9EC-6A87-4C00-9428-C6A59DBBDC02}" type="presOf" srcId="{9E0525EE-7C5A-4585-A8F9-E2F6CAD401BB}" destId="{A025A060-5C15-483D-9E87-EED4825E30C0}" srcOrd="0" destOrd="0" presId="urn:microsoft.com/office/officeart/2005/8/layout/process4"/>
    <dgm:cxn modelId="{A974DABE-A7AC-44D8-8A2F-95D2BECAD6FE}" type="presOf" srcId="{35C9FAAE-5FDB-4348-AA1E-1629199BA38B}" destId="{BFD58B5E-0741-4737-A564-E905737DF424}" srcOrd="0" destOrd="0" presId="urn:microsoft.com/office/officeart/2005/8/layout/process4"/>
    <dgm:cxn modelId="{0FD7A35B-03EA-487A-A6D0-CB0293D0B7C4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F74CD6E5-7363-4681-9940-D37EC270D1E9}" type="presOf" srcId="{A8E89D63-A6AB-4F38-A916-591FB1E2E64A}" destId="{29FED772-3226-42D1-93E6-84712927F3AE}" srcOrd="0" destOrd="0" presId="urn:microsoft.com/office/officeart/2005/8/layout/process4"/>
    <dgm:cxn modelId="{D69ECF3B-3617-4AEC-B69B-4711222625A5}" type="presOf" srcId="{4D816D50-29EE-4B0C-8B34-7EC20FC6CCCD}" destId="{48EBF894-E7DD-42E9-954C-FB5E97F9ABC6}" srcOrd="0" destOrd="0" presId="urn:microsoft.com/office/officeart/2005/8/layout/process4"/>
    <dgm:cxn modelId="{980C1DE7-EED0-4C77-B02A-E3EBAD32899D}" type="presParOf" srcId="{29FED772-3226-42D1-93E6-84712927F3AE}" destId="{454D99BB-B1F8-4F93-B2DA-3A640D7837A9}" srcOrd="0" destOrd="0" presId="urn:microsoft.com/office/officeart/2005/8/layout/process4"/>
    <dgm:cxn modelId="{EBADC0B7-C932-413F-8C70-8E60CB0AB306}" type="presParOf" srcId="{454D99BB-B1F8-4F93-B2DA-3A640D7837A9}" destId="{8AC30DC6-9A66-4203-AB76-CE47DCD2A079}" srcOrd="0" destOrd="0" presId="urn:microsoft.com/office/officeart/2005/8/layout/process4"/>
    <dgm:cxn modelId="{AFC2709C-6281-4010-B857-8D9F060C5F2B}" type="presParOf" srcId="{29FED772-3226-42D1-93E6-84712927F3AE}" destId="{C67C3B1F-821D-4718-A8A4-583E837C0C4C}" srcOrd="1" destOrd="0" presId="urn:microsoft.com/office/officeart/2005/8/layout/process4"/>
    <dgm:cxn modelId="{4D94492F-EC8A-4F71-BF28-15B19015D6FB}" type="presParOf" srcId="{29FED772-3226-42D1-93E6-84712927F3AE}" destId="{E6F967E9-6508-447E-A08B-D3B675824035}" srcOrd="2" destOrd="0" presId="urn:microsoft.com/office/officeart/2005/8/layout/process4"/>
    <dgm:cxn modelId="{70B0B76F-7F3B-4226-A786-C4A4E14D465A}" type="presParOf" srcId="{E6F967E9-6508-447E-A08B-D3B675824035}" destId="{252F50F8-FB96-429F-96E8-F0732AB80F61}" srcOrd="0" destOrd="0" presId="urn:microsoft.com/office/officeart/2005/8/layout/process4"/>
    <dgm:cxn modelId="{5D590EDA-ECEE-4AAC-8FBC-10E55DECA971}" type="presParOf" srcId="{29FED772-3226-42D1-93E6-84712927F3AE}" destId="{A283F5C2-3867-48A7-859E-D1AD98885A60}" srcOrd="3" destOrd="0" presId="urn:microsoft.com/office/officeart/2005/8/layout/process4"/>
    <dgm:cxn modelId="{12881162-1E20-4C0E-A1F3-7B0968AFD81A}" type="presParOf" srcId="{29FED772-3226-42D1-93E6-84712927F3AE}" destId="{B8A1C4B4-2341-4E72-9395-FD6BBD63E654}" srcOrd="4" destOrd="0" presId="urn:microsoft.com/office/officeart/2005/8/layout/process4"/>
    <dgm:cxn modelId="{929AC55D-634B-4AF9-B869-82811934E58A}" type="presParOf" srcId="{B8A1C4B4-2341-4E72-9395-FD6BBD63E654}" destId="{A025A060-5C15-483D-9E87-EED4825E30C0}" srcOrd="0" destOrd="0" presId="urn:microsoft.com/office/officeart/2005/8/layout/process4"/>
    <dgm:cxn modelId="{BCF96162-F885-4130-9910-824FA6CD5853}" type="presParOf" srcId="{29FED772-3226-42D1-93E6-84712927F3AE}" destId="{E67D332A-7C52-41A2-A168-5A222380EBE4}" srcOrd="5" destOrd="0" presId="urn:microsoft.com/office/officeart/2005/8/layout/process4"/>
    <dgm:cxn modelId="{BE57AA5B-5358-49E4-969D-ED1E37D14168}" type="presParOf" srcId="{29FED772-3226-42D1-93E6-84712927F3AE}" destId="{29C740DE-3B8E-41C8-ACD5-8894DE8FFC09}" srcOrd="6" destOrd="0" presId="urn:microsoft.com/office/officeart/2005/8/layout/process4"/>
    <dgm:cxn modelId="{F844683A-0789-4D27-904F-BE7DA8B7BF1A}" type="presParOf" srcId="{29C740DE-3B8E-41C8-ACD5-8894DE8FFC09}" destId="{48EBF894-E7DD-42E9-954C-FB5E97F9ABC6}" srcOrd="0" destOrd="0" presId="urn:microsoft.com/office/officeart/2005/8/layout/process4"/>
    <dgm:cxn modelId="{8D73658E-F865-4831-BAB3-4373600DCC5D}" type="presParOf" srcId="{29FED772-3226-42D1-93E6-84712927F3AE}" destId="{143F4098-A3ED-4795-A722-7E54ACC2F9FB}" srcOrd="7" destOrd="0" presId="urn:microsoft.com/office/officeart/2005/8/layout/process4"/>
    <dgm:cxn modelId="{D5FDAEAA-C661-4C68-A845-BAB006D3C90F}" type="presParOf" srcId="{29FED772-3226-42D1-93E6-84712927F3AE}" destId="{BEB71CFA-B092-4AE6-B8D5-52FDCF4A83E0}" srcOrd="8" destOrd="0" presId="urn:microsoft.com/office/officeart/2005/8/layout/process4"/>
    <dgm:cxn modelId="{7771248A-B8FF-4E61-BAC8-40D0E2BF77E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96BC1A0-2E60-4B0C-A93B-C30C36BEA358}" type="presOf" srcId="{3653F1D4-DBBC-49B5-B1C6-6C9A0B5020CA}" destId="{8AC30DC6-9A66-4203-AB76-CE47DCD2A079}" srcOrd="0" destOrd="0" presId="urn:microsoft.com/office/officeart/2005/8/layout/process4"/>
    <dgm:cxn modelId="{20FCF482-D60E-4074-8B72-B6AF7E682FA7}" type="presOf" srcId="{4D816D50-29EE-4B0C-8B34-7EC20FC6CCCD}" destId="{48EBF894-E7DD-42E9-954C-FB5E97F9ABC6}" srcOrd="0" destOrd="0" presId="urn:microsoft.com/office/officeart/2005/8/layout/process4"/>
    <dgm:cxn modelId="{F0E32B28-97F8-4559-B30F-2D5EA84D1912}" type="presOf" srcId="{35C9FAAE-5FDB-4348-AA1E-1629199BA38B}" destId="{BFD58B5E-0741-4737-A564-E905737DF424}" srcOrd="0" destOrd="0" presId="urn:microsoft.com/office/officeart/2005/8/layout/process4"/>
    <dgm:cxn modelId="{DEE73A54-BE4E-446B-BB83-D7159C614598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7C19292-2C82-4C60-B456-8C7D56DBA082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AF829B0-2C8B-46AB-B11F-BE42FD3AC716}" type="presOf" srcId="{9E0525EE-7C5A-4585-A8F9-E2F6CAD401BB}" destId="{A025A060-5C15-483D-9E87-EED4825E30C0}" srcOrd="0" destOrd="0" presId="urn:microsoft.com/office/officeart/2005/8/layout/process4"/>
    <dgm:cxn modelId="{E386EC8C-5377-432A-BF14-58EED817C2F7}" type="presParOf" srcId="{29FED772-3226-42D1-93E6-84712927F3AE}" destId="{454D99BB-B1F8-4F93-B2DA-3A640D7837A9}" srcOrd="0" destOrd="0" presId="urn:microsoft.com/office/officeart/2005/8/layout/process4"/>
    <dgm:cxn modelId="{CEF06F2A-BC9C-4089-A344-691FB7817CA4}" type="presParOf" srcId="{454D99BB-B1F8-4F93-B2DA-3A640D7837A9}" destId="{8AC30DC6-9A66-4203-AB76-CE47DCD2A079}" srcOrd="0" destOrd="0" presId="urn:microsoft.com/office/officeart/2005/8/layout/process4"/>
    <dgm:cxn modelId="{8AA9727C-075C-4BC7-8C7D-81436BC99980}" type="presParOf" srcId="{29FED772-3226-42D1-93E6-84712927F3AE}" destId="{C67C3B1F-821D-4718-A8A4-583E837C0C4C}" srcOrd="1" destOrd="0" presId="urn:microsoft.com/office/officeart/2005/8/layout/process4"/>
    <dgm:cxn modelId="{A4D1BF51-D34E-469E-9452-A6B4A54DF468}" type="presParOf" srcId="{29FED772-3226-42D1-93E6-84712927F3AE}" destId="{E6F967E9-6508-447E-A08B-D3B675824035}" srcOrd="2" destOrd="0" presId="urn:microsoft.com/office/officeart/2005/8/layout/process4"/>
    <dgm:cxn modelId="{452F0311-1CF8-4490-9742-C7B013ADF130}" type="presParOf" srcId="{E6F967E9-6508-447E-A08B-D3B675824035}" destId="{252F50F8-FB96-429F-96E8-F0732AB80F61}" srcOrd="0" destOrd="0" presId="urn:microsoft.com/office/officeart/2005/8/layout/process4"/>
    <dgm:cxn modelId="{2936A595-85E0-4115-A2F8-5D9CA4B8F626}" type="presParOf" srcId="{29FED772-3226-42D1-93E6-84712927F3AE}" destId="{A283F5C2-3867-48A7-859E-D1AD98885A60}" srcOrd="3" destOrd="0" presId="urn:microsoft.com/office/officeart/2005/8/layout/process4"/>
    <dgm:cxn modelId="{74A6525D-80A1-4A87-B87F-E324092B24EB}" type="presParOf" srcId="{29FED772-3226-42D1-93E6-84712927F3AE}" destId="{B8A1C4B4-2341-4E72-9395-FD6BBD63E654}" srcOrd="4" destOrd="0" presId="urn:microsoft.com/office/officeart/2005/8/layout/process4"/>
    <dgm:cxn modelId="{254DC550-AC02-4A2B-BFE8-4A19B9C0D8A7}" type="presParOf" srcId="{B8A1C4B4-2341-4E72-9395-FD6BBD63E654}" destId="{A025A060-5C15-483D-9E87-EED4825E30C0}" srcOrd="0" destOrd="0" presId="urn:microsoft.com/office/officeart/2005/8/layout/process4"/>
    <dgm:cxn modelId="{DB245F3F-CE34-4EB0-8955-A8D9D4F634E2}" type="presParOf" srcId="{29FED772-3226-42D1-93E6-84712927F3AE}" destId="{E67D332A-7C52-41A2-A168-5A222380EBE4}" srcOrd="5" destOrd="0" presId="urn:microsoft.com/office/officeart/2005/8/layout/process4"/>
    <dgm:cxn modelId="{90750972-5B8F-40D1-BC98-93A228E7E2A9}" type="presParOf" srcId="{29FED772-3226-42D1-93E6-84712927F3AE}" destId="{29C740DE-3B8E-41C8-ACD5-8894DE8FFC09}" srcOrd="6" destOrd="0" presId="urn:microsoft.com/office/officeart/2005/8/layout/process4"/>
    <dgm:cxn modelId="{63BD4743-62BE-4477-8C63-8DA24D4E03C3}" type="presParOf" srcId="{29C740DE-3B8E-41C8-ACD5-8894DE8FFC09}" destId="{48EBF894-E7DD-42E9-954C-FB5E97F9ABC6}" srcOrd="0" destOrd="0" presId="urn:microsoft.com/office/officeart/2005/8/layout/process4"/>
    <dgm:cxn modelId="{8FDDE6E3-4AFC-476C-A056-ACCA0344455A}" type="presParOf" srcId="{29FED772-3226-42D1-93E6-84712927F3AE}" destId="{143F4098-A3ED-4795-A722-7E54ACC2F9FB}" srcOrd="7" destOrd="0" presId="urn:microsoft.com/office/officeart/2005/8/layout/process4"/>
    <dgm:cxn modelId="{1821A196-1AC2-4646-95E4-C59526F105B4}" type="presParOf" srcId="{29FED772-3226-42D1-93E6-84712927F3AE}" destId="{BEB71CFA-B092-4AE6-B8D5-52FDCF4A83E0}" srcOrd="8" destOrd="0" presId="urn:microsoft.com/office/officeart/2005/8/layout/process4"/>
    <dgm:cxn modelId="{A3C3E1DD-CA5B-40B2-BA38-67AF7BF7F84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9F4B96F1-074B-46BD-898A-F039634A9A59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68953-BCE0-44A5-B4DD-247F99CEAF7A}" type="presOf" srcId="{4D816D50-29EE-4B0C-8B34-7EC20FC6CCCD}" destId="{48EBF894-E7DD-42E9-954C-FB5E97F9ABC6}" srcOrd="0" destOrd="0" presId="urn:microsoft.com/office/officeart/2005/8/layout/process4"/>
    <dgm:cxn modelId="{5B2628C1-B638-4307-B236-5928391775AA}" type="presOf" srcId="{35C9FAAE-5FDB-4348-AA1E-1629199BA38B}" destId="{BFD58B5E-0741-4737-A564-E905737DF424}" srcOrd="0" destOrd="0" presId="urn:microsoft.com/office/officeart/2005/8/layout/process4"/>
    <dgm:cxn modelId="{5C2E64A4-35AA-4FCE-B211-8B42A2AF28EF}" type="presOf" srcId="{0902B5EB-839A-40C3-8C41-D98045BF1643}" destId="{252F50F8-FB96-429F-96E8-F0732AB80F61}" srcOrd="0" destOrd="0" presId="urn:microsoft.com/office/officeart/2005/8/layout/process4"/>
    <dgm:cxn modelId="{9EE7B3F1-104C-48ED-86B3-912B78ED25DD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DE9E3D2-B6D4-4FB2-9C04-D58A0E7BDE0A}" type="presOf" srcId="{9E0525EE-7C5A-4585-A8F9-E2F6CAD401BB}" destId="{A025A060-5C15-483D-9E87-EED4825E30C0}" srcOrd="0" destOrd="0" presId="urn:microsoft.com/office/officeart/2005/8/layout/process4"/>
    <dgm:cxn modelId="{145E8FA5-BCC9-401C-9ABD-37F400909F9E}" type="presParOf" srcId="{29FED772-3226-42D1-93E6-84712927F3AE}" destId="{454D99BB-B1F8-4F93-B2DA-3A640D7837A9}" srcOrd="0" destOrd="0" presId="urn:microsoft.com/office/officeart/2005/8/layout/process4"/>
    <dgm:cxn modelId="{AEECCF3B-0459-4CC9-AD35-38820ADDBE2D}" type="presParOf" srcId="{454D99BB-B1F8-4F93-B2DA-3A640D7837A9}" destId="{8AC30DC6-9A66-4203-AB76-CE47DCD2A079}" srcOrd="0" destOrd="0" presId="urn:microsoft.com/office/officeart/2005/8/layout/process4"/>
    <dgm:cxn modelId="{ED83E9ED-6E43-4B97-93C9-7B7082BA54B3}" type="presParOf" srcId="{29FED772-3226-42D1-93E6-84712927F3AE}" destId="{C67C3B1F-821D-4718-A8A4-583E837C0C4C}" srcOrd="1" destOrd="0" presId="urn:microsoft.com/office/officeart/2005/8/layout/process4"/>
    <dgm:cxn modelId="{ADCB23B4-83AA-439C-A2F5-9C81DCA14850}" type="presParOf" srcId="{29FED772-3226-42D1-93E6-84712927F3AE}" destId="{E6F967E9-6508-447E-A08B-D3B675824035}" srcOrd="2" destOrd="0" presId="urn:microsoft.com/office/officeart/2005/8/layout/process4"/>
    <dgm:cxn modelId="{43B209FB-B6F9-4E1D-89C2-E1B8C70DCD36}" type="presParOf" srcId="{E6F967E9-6508-447E-A08B-D3B675824035}" destId="{252F50F8-FB96-429F-96E8-F0732AB80F61}" srcOrd="0" destOrd="0" presId="urn:microsoft.com/office/officeart/2005/8/layout/process4"/>
    <dgm:cxn modelId="{664BAFEA-8CFB-4BCB-9025-CBE9B9F317E4}" type="presParOf" srcId="{29FED772-3226-42D1-93E6-84712927F3AE}" destId="{A283F5C2-3867-48A7-859E-D1AD98885A60}" srcOrd="3" destOrd="0" presId="urn:microsoft.com/office/officeart/2005/8/layout/process4"/>
    <dgm:cxn modelId="{8E104B45-4E3B-4E06-A4FE-96A27269A451}" type="presParOf" srcId="{29FED772-3226-42D1-93E6-84712927F3AE}" destId="{B8A1C4B4-2341-4E72-9395-FD6BBD63E654}" srcOrd="4" destOrd="0" presId="urn:microsoft.com/office/officeart/2005/8/layout/process4"/>
    <dgm:cxn modelId="{271DAE6B-8E78-4D7E-93CE-7100213FF2A3}" type="presParOf" srcId="{B8A1C4B4-2341-4E72-9395-FD6BBD63E654}" destId="{A025A060-5C15-483D-9E87-EED4825E30C0}" srcOrd="0" destOrd="0" presId="urn:microsoft.com/office/officeart/2005/8/layout/process4"/>
    <dgm:cxn modelId="{FA72D8D9-CFF3-41AE-B023-E3CF131C68A3}" type="presParOf" srcId="{29FED772-3226-42D1-93E6-84712927F3AE}" destId="{E67D332A-7C52-41A2-A168-5A222380EBE4}" srcOrd="5" destOrd="0" presId="urn:microsoft.com/office/officeart/2005/8/layout/process4"/>
    <dgm:cxn modelId="{6106D13C-1EA6-4CFF-BCED-763FD96A25E3}" type="presParOf" srcId="{29FED772-3226-42D1-93E6-84712927F3AE}" destId="{29C740DE-3B8E-41C8-ACD5-8894DE8FFC09}" srcOrd="6" destOrd="0" presId="urn:microsoft.com/office/officeart/2005/8/layout/process4"/>
    <dgm:cxn modelId="{BEC16FE2-B849-4F8F-8CF2-8D64EDA1FBFD}" type="presParOf" srcId="{29C740DE-3B8E-41C8-ACD5-8894DE8FFC09}" destId="{48EBF894-E7DD-42E9-954C-FB5E97F9ABC6}" srcOrd="0" destOrd="0" presId="urn:microsoft.com/office/officeart/2005/8/layout/process4"/>
    <dgm:cxn modelId="{B6CD050F-E2B2-484F-956D-8D9FC03F2F1A}" type="presParOf" srcId="{29FED772-3226-42D1-93E6-84712927F3AE}" destId="{143F4098-A3ED-4795-A722-7E54ACC2F9FB}" srcOrd="7" destOrd="0" presId="urn:microsoft.com/office/officeart/2005/8/layout/process4"/>
    <dgm:cxn modelId="{3527D9F7-A738-4F8A-A565-F2F92CBA9EC4}" type="presParOf" srcId="{29FED772-3226-42D1-93E6-84712927F3AE}" destId="{BEB71CFA-B092-4AE6-B8D5-52FDCF4A83E0}" srcOrd="8" destOrd="0" presId="urn:microsoft.com/office/officeart/2005/8/layout/process4"/>
    <dgm:cxn modelId="{18A49FC0-9D33-4E38-A9D3-E8DF3C479BD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4D1AB30C-71A9-4F7D-9703-EB8CECDA8BD5}" type="presOf" srcId="{35C9FAAE-5FDB-4348-AA1E-1629199BA38B}" destId="{BFD58B5E-0741-4737-A564-E905737DF424}" srcOrd="0" destOrd="0" presId="urn:microsoft.com/office/officeart/2005/8/layout/process4"/>
    <dgm:cxn modelId="{4E5035C7-1157-470F-B8B3-A554E382003F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CE22960-296F-46B0-873A-7E9A1EAD5A89}" type="presOf" srcId="{9E0525EE-7C5A-4585-A8F9-E2F6CAD401BB}" destId="{A025A060-5C15-483D-9E87-EED4825E30C0}" srcOrd="0" destOrd="0" presId="urn:microsoft.com/office/officeart/2005/8/layout/process4"/>
    <dgm:cxn modelId="{D2075982-5523-424E-B82F-7E85FC11986C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F834E28-D1F3-49AA-8397-2D37BE906754}" type="presOf" srcId="{3653F1D4-DBBC-49B5-B1C6-6C9A0B5020CA}" destId="{8AC30DC6-9A66-4203-AB76-CE47DCD2A079}" srcOrd="0" destOrd="0" presId="urn:microsoft.com/office/officeart/2005/8/layout/process4"/>
    <dgm:cxn modelId="{DDF09C26-31F5-4FEB-9F1D-F4BCDAF2EC3F}" type="presOf" srcId="{4D816D50-29EE-4B0C-8B34-7EC20FC6CCCD}" destId="{48EBF894-E7DD-42E9-954C-FB5E97F9ABC6}" srcOrd="0" destOrd="0" presId="urn:microsoft.com/office/officeart/2005/8/layout/process4"/>
    <dgm:cxn modelId="{40DBD4FE-C005-4830-96C0-B069E028CC57}" type="presParOf" srcId="{29FED772-3226-42D1-93E6-84712927F3AE}" destId="{454D99BB-B1F8-4F93-B2DA-3A640D7837A9}" srcOrd="0" destOrd="0" presId="urn:microsoft.com/office/officeart/2005/8/layout/process4"/>
    <dgm:cxn modelId="{4199A2DA-25DC-4DB9-A31F-594380877AB1}" type="presParOf" srcId="{454D99BB-B1F8-4F93-B2DA-3A640D7837A9}" destId="{8AC30DC6-9A66-4203-AB76-CE47DCD2A079}" srcOrd="0" destOrd="0" presId="urn:microsoft.com/office/officeart/2005/8/layout/process4"/>
    <dgm:cxn modelId="{A064BE43-589D-4B19-A618-20E0B660B6E6}" type="presParOf" srcId="{29FED772-3226-42D1-93E6-84712927F3AE}" destId="{C67C3B1F-821D-4718-A8A4-583E837C0C4C}" srcOrd="1" destOrd="0" presId="urn:microsoft.com/office/officeart/2005/8/layout/process4"/>
    <dgm:cxn modelId="{EFEE6910-8DD8-4570-AFEA-85F315457F63}" type="presParOf" srcId="{29FED772-3226-42D1-93E6-84712927F3AE}" destId="{E6F967E9-6508-447E-A08B-D3B675824035}" srcOrd="2" destOrd="0" presId="urn:microsoft.com/office/officeart/2005/8/layout/process4"/>
    <dgm:cxn modelId="{A59F69A4-C7D7-4BF0-B919-7CCB4E0A514F}" type="presParOf" srcId="{E6F967E9-6508-447E-A08B-D3B675824035}" destId="{252F50F8-FB96-429F-96E8-F0732AB80F61}" srcOrd="0" destOrd="0" presId="urn:microsoft.com/office/officeart/2005/8/layout/process4"/>
    <dgm:cxn modelId="{A311079D-E459-4CB3-9D68-A76B3233B574}" type="presParOf" srcId="{29FED772-3226-42D1-93E6-84712927F3AE}" destId="{A283F5C2-3867-48A7-859E-D1AD98885A60}" srcOrd="3" destOrd="0" presId="urn:microsoft.com/office/officeart/2005/8/layout/process4"/>
    <dgm:cxn modelId="{C4F8FE89-B316-4C99-ADAE-2A36F585B29A}" type="presParOf" srcId="{29FED772-3226-42D1-93E6-84712927F3AE}" destId="{B8A1C4B4-2341-4E72-9395-FD6BBD63E654}" srcOrd="4" destOrd="0" presId="urn:microsoft.com/office/officeart/2005/8/layout/process4"/>
    <dgm:cxn modelId="{C83C4BF7-58F5-4D90-A3D1-B99B223594CC}" type="presParOf" srcId="{B8A1C4B4-2341-4E72-9395-FD6BBD63E654}" destId="{A025A060-5C15-483D-9E87-EED4825E30C0}" srcOrd="0" destOrd="0" presId="urn:microsoft.com/office/officeart/2005/8/layout/process4"/>
    <dgm:cxn modelId="{CFFA6FC6-783E-4608-AC41-29858DD8D084}" type="presParOf" srcId="{29FED772-3226-42D1-93E6-84712927F3AE}" destId="{E67D332A-7C52-41A2-A168-5A222380EBE4}" srcOrd="5" destOrd="0" presId="urn:microsoft.com/office/officeart/2005/8/layout/process4"/>
    <dgm:cxn modelId="{B42F6492-5300-431A-AF8C-34B93291C2E9}" type="presParOf" srcId="{29FED772-3226-42D1-93E6-84712927F3AE}" destId="{29C740DE-3B8E-41C8-ACD5-8894DE8FFC09}" srcOrd="6" destOrd="0" presId="urn:microsoft.com/office/officeart/2005/8/layout/process4"/>
    <dgm:cxn modelId="{6FA747F2-66E4-4C00-84F9-3EB8B7E62A9D}" type="presParOf" srcId="{29C740DE-3B8E-41C8-ACD5-8894DE8FFC09}" destId="{48EBF894-E7DD-42E9-954C-FB5E97F9ABC6}" srcOrd="0" destOrd="0" presId="urn:microsoft.com/office/officeart/2005/8/layout/process4"/>
    <dgm:cxn modelId="{08D7F7E6-70F4-45EB-82D2-13F72D4CF57F}" type="presParOf" srcId="{29FED772-3226-42D1-93E6-84712927F3AE}" destId="{143F4098-A3ED-4795-A722-7E54ACC2F9FB}" srcOrd="7" destOrd="0" presId="urn:microsoft.com/office/officeart/2005/8/layout/process4"/>
    <dgm:cxn modelId="{A4B078D2-59DA-45D7-94E5-0DE365ED95B1}" type="presParOf" srcId="{29FED772-3226-42D1-93E6-84712927F3AE}" destId="{BEB71CFA-B092-4AE6-B8D5-52FDCF4A83E0}" srcOrd="8" destOrd="0" presId="urn:microsoft.com/office/officeart/2005/8/layout/process4"/>
    <dgm:cxn modelId="{08DB2C51-C319-4FDF-B5B2-A7959478376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43EF367-7642-4F03-A6FE-FBF4AC52675D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B6F8006-B2CD-41EE-B928-7B1676049F4F}" type="presOf" srcId="{3653F1D4-DBBC-49B5-B1C6-6C9A0B5020CA}" destId="{8AC30DC6-9A66-4203-AB76-CE47DCD2A079}" srcOrd="0" destOrd="0" presId="urn:microsoft.com/office/officeart/2005/8/layout/process4"/>
    <dgm:cxn modelId="{41199743-95DB-4881-B015-F55D6FE994D5}" type="presOf" srcId="{35C9FAAE-5FDB-4348-AA1E-1629199BA38B}" destId="{BFD58B5E-0741-4737-A564-E905737DF424}" srcOrd="0" destOrd="0" presId="urn:microsoft.com/office/officeart/2005/8/layout/process4"/>
    <dgm:cxn modelId="{38012B87-FB68-483A-AECD-A087391E6E8C}" type="presOf" srcId="{A8E89D63-A6AB-4F38-A916-591FB1E2E64A}" destId="{29FED772-3226-42D1-93E6-84712927F3AE}" srcOrd="0" destOrd="0" presId="urn:microsoft.com/office/officeart/2005/8/layout/process4"/>
    <dgm:cxn modelId="{0FE8CFA2-5AC6-4A50-A27A-568D2F36C12D}" type="presOf" srcId="{9E0525EE-7C5A-4585-A8F9-E2F6CAD401BB}" destId="{A025A060-5C15-483D-9E87-EED4825E30C0}" srcOrd="0" destOrd="0" presId="urn:microsoft.com/office/officeart/2005/8/layout/process4"/>
    <dgm:cxn modelId="{95B3883B-3405-4A1D-933B-314245B1C904}" type="presOf" srcId="{4D816D50-29EE-4B0C-8B34-7EC20FC6CCCD}" destId="{48EBF894-E7DD-42E9-954C-FB5E97F9ABC6}" srcOrd="0" destOrd="0" presId="urn:microsoft.com/office/officeart/2005/8/layout/process4"/>
    <dgm:cxn modelId="{32BB1FEA-4A24-483B-9B0E-D222FC609B16}" type="presParOf" srcId="{29FED772-3226-42D1-93E6-84712927F3AE}" destId="{454D99BB-B1F8-4F93-B2DA-3A640D7837A9}" srcOrd="0" destOrd="0" presId="urn:microsoft.com/office/officeart/2005/8/layout/process4"/>
    <dgm:cxn modelId="{ECDEAA13-932F-4FBA-8FFE-C2B513B6BD07}" type="presParOf" srcId="{454D99BB-B1F8-4F93-B2DA-3A640D7837A9}" destId="{8AC30DC6-9A66-4203-AB76-CE47DCD2A079}" srcOrd="0" destOrd="0" presId="urn:microsoft.com/office/officeart/2005/8/layout/process4"/>
    <dgm:cxn modelId="{DD293F1B-C279-4D8C-9BFC-FAE72E8E2AF2}" type="presParOf" srcId="{29FED772-3226-42D1-93E6-84712927F3AE}" destId="{C67C3B1F-821D-4718-A8A4-583E837C0C4C}" srcOrd="1" destOrd="0" presId="urn:microsoft.com/office/officeart/2005/8/layout/process4"/>
    <dgm:cxn modelId="{2D613FA2-4905-46EF-A4A7-752F656A7040}" type="presParOf" srcId="{29FED772-3226-42D1-93E6-84712927F3AE}" destId="{E6F967E9-6508-447E-A08B-D3B675824035}" srcOrd="2" destOrd="0" presId="urn:microsoft.com/office/officeart/2005/8/layout/process4"/>
    <dgm:cxn modelId="{80A56482-5DB8-400E-B0A6-7863E2DE729D}" type="presParOf" srcId="{E6F967E9-6508-447E-A08B-D3B675824035}" destId="{252F50F8-FB96-429F-96E8-F0732AB80F61}" srcOrd="0" destOrd="0" presId="urn:microsoft.com/office/officeart/2005/8/layout/process4"/>
    <dgm:cxn modelId="{72F716C3-D0DD-48A3-B9E0-12F1D92F79C8}" type="presParOf" srcId="{29FED772-3226-42D1-93E6-84712927F3AE}" destId="{A283F5C2-3867-48A7-859E-D1AD98885A60}" srcOrd="3" destOrd="0" presId="urn:microsoft.com/office/officeart/2005/8/layout/process4"/>
    <dgm:cxn modelId="{9AA8FB1E-8F57-475C-B99C-6958ADFA5998}" type="presParOf" srcId="{29FED772-3226-42D1-93E6-84712927F3AE}" destId="{B8A1C4B4-2341-4E72-9395-FD6BBD63E654}" srcOrd="4" destOrd="0" presId="urn:microsoft.com/office/officeart/2005/8/layout/process4"/>
    <dgm:cxn modelId="{7193DCDC-7809-403E-B6DE-371EC06447FF}" type="presParOf" srcId="{B8A1C4B4-2341-4E72-9395-FD6BBD63E654}" destId="{A025A060-5C15-483D-9E87-EED4825E30C0}" srcOrd="0" destOrd="0" presId="urn:microsoft.com/office/officeart/2005/8/layout/process4"/>
    <dgm:cxn modelId="{5F8AF409-D48F-40F4-B668-03F8960D7CAB}" type="presParOf" srcId="{29FED772-3226-42D1-93E6-84712927F3AE}" destId="{E67D332A-7C52-41A2-A168-5A222380EBE4}" srcOrd="5" destOrd="0" presId="urn:microsoft.com/office/officeart/2005/8/layout/process4"/>
    <dgm:cxn modelId="{4A0E843A-BA96-480A-9057-EBE2FB7FD8BD}" type="presParOf" srcId="{29FED772-3226-42D1-93E6-84712927F3AE}" destId="{29C740DE-3B8E-41C8-ACD5-8894DE8FFC09}" srcOrd="6" destOrd="0" presId="urn:microsoft.com/office/officeart/2005/8/layout/process4"/>
    <dgm:cxn modelId="{A7C3CD63-8CDF-4776-A47C-2395D889A363}" type="presParOf" srcId="{29C740DE-3B8E-41C8-ACD5-8894DE8FFC09}" destId="{48EBF894-E7DD-42E9-954C-FB5E97F9ABC6}" srcOrd="0" destOrd="0" presId="urn:microsoft.com/office/officeart/2005/8/layout/process4"/>
    <dgm:cxn modelId="{BCB3E418-C87E-4C2A-B3BD-EB3C93608E75}" type="presParOf" srcId="{29FED772-3226-42D1-93E6-84712927F3AE}" destId="{143F4098-A3ED-4795-A722-7E54ACC2F9FB}" srcOrd="7" destOrd="0" presId="urn:microsoft.com/office/officeart/2005/8/layout/process4"/>
    <dgm:cxn modelId="{AF78497D-AA42-49BC-8739-EBB411B0B0F5}" type="presParOf" srcId="{29FED772-3226-42D1-93E6-84712927F3AE}" destId="{BEB71CFA-B092-4AE6-B8D5-52FDCF4A83E0}" srcOrd="8" destOrd="0" presId="urn:microsoft.com/office/officeart/2005/8/layout/process4"/>
    <dgm:cxn modelId="{6AED6715-A7D5-4E22-A96D-1B8EDBAF45F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二、清洗</a:t>
          </a:r>
          <a:r>
            <a:rPr lang="en-US" altLang="zh-CN" sz="2800" i="0" dirty="0" smtClean="0"/>
            <a:t>Data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一、概览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三、横扫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0F92D7EC-6F61-41F8-A2F5-376D2E195B56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五、整理成果</a:t>
          </a:r>
          <a:endParaRPr lang="zh-CN" altLang="en-US" sz="2800" dirty="0"/>
        </a:p>
      </dgm:t>
    </dgm:pt>
    <dgm:pt modelId="{3E9F87C3-D0B0-460A-BB04-32C644D8FB05}" type="par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BEC60015-3704-4CD3-A67F-6C3068BDDAE9}" type="sib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7E383C87-59D6-4B22-87AD-DB132D373FA7}" type="pres">
      <dgm:prSet presAssocID="{4D816D50-29EE-4B0C-8B34-7EC20FC6CC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5"/>
      <dgm:spPr/>
    </dgm:pt>
    <dgm:pt modelId="{F4505938-771B-4789-A632-4FB447E1538A}" type="pres">
      <dgm:prSet presAssocID="{9E0525EE-7C5A-4585-A8F9-E2F6CAD401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5"/>
      <dgm:spPr/>
    </dgm:pt>
    <dgm:pt modelId="{6B143345-E462-427E-AB04-E69CEA259125}" type="pres">
      <dgm:prSet presAssocID="{91BE5529-2E1E-4CEF-9A13-F2B85092CD6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5"/>
      <dgm:spPr/>
    </dgm:pt>
    <dgm:pt modelId="{0A49D77F-F34B-459B-B6BD-29FB06D7E824}" type="pres">
      <dgm:prSet presAssocID="{375780CD-7774-4207-9758-EDB77BE3FB1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5"/>
      <dgm:spPr/>
    </dgm:pt>
    <dgm:pt modelId="{3C89E9F5-4AC8-4D2F-850B-DB8E77C91230}" type="pres">
      <dgm:prSet presAssocID="{0F92D7EC-6F61-41F8-A2F5-376D2E195B5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1D9EE-077A-4E29-AA49-927053E96814}" type="pres">
      <dgm:prSet presAssocID="{0F92D7EC-6F61-41F8-A2F5-376D2E195B56}" presName="accent_5" presStyleCnt="0"/>
      <dgm:spPr/>
    </dgm:pt>
    <dgm:pt modelId="{1F0BB93E-7749-4F47-9424-F18AA224C9A8}" type="pres">
      <dgm:prSet presAssocID="{0F92D7EC-6F61-41F8-A2F5-376D2E195B56}" presName="accentRepeatNode" presStyleLbl="solidFgAcc1" presStyleIdx="4" presStyleCnt="5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F3B01978-770D-4630-BFAE-8364F1210C30}" type="presOf" srcId="{0F92D7EC-6F61-41F8-A2F5-376D2E195B56}" destId="{3C89E9F5-4AC8-4D2F-850B-DB8E77C91230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EF289A43-D43D-4568-BCF6-AFE6EF445F99}" srcId="{A8E89D63-A6AB-4F38-A916-591FB1E2E64A}" destId="{0F92D7EC-6F61-41F8-A2F5-376D2E195B56}" srcOrd="4" destOrd="0" parTransId="{3E9F87C3-D0B0-460A-BB04-32C644D8FB05}" sibTransId="{BEC60015-3704-4CD3-A67F-6C3068BDDAE9}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  <dgm:cxn modelId="{532A545C-8346-4EE8-B457-72F4CB2A4E77}" type="presParOf" srcId="{879999B0-7EAE-4C62-8A5C-D29EA45C0738}" destId="{3C89E9F5-4AC8-4D2F-850B-DB8E77C91230}" srcOrd="9" destOrd="0" presId="urn:microsoft.com/office/officeart/2008/layout/VerticalCurvedList"/>
    <dgm:cxn modelId="{EB45A5D8-5BC8-4831-B9CA-460C1037EE28}" type="presParOf" srcId="{879999B0-7EAE-4C62-8A5C-D29EA45C0738}" destId="{C3E1D9EE-077A-4E29-AA49-927053E96814}" srcOrd="10" destOrd="0" presId="urn:microsoft.com/office/officeart/2008/layout/VerticalCurvedList"/>
    <dgm:cxn modelId="{96A83F3C-0720-43A6-BEEB-6C504C05B7A9}" type="presParOf" srcId="{C3E1D9EE-077A-4E29-AA49-927053E96814}" destId="{1F0BB93E-7749-4F47-9424-F18AA224C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C04F0749-6717-48A3-B9D2-1ED9293A97C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2E2B9A4-FBFF-4161-93C0-727483CA5AC4}" type="presOf" srcId="{3653F1D4-DBBC-49B5-B1C6-6C9A0B5020CA}" destId="{8AC30DC6-9A66-4203-AB76-CE47DCD2A079}" srcOrd="0" destOrd="0" presId="urn:microsoft.com/office/officeart/2005/8/layout/process4"/>
    <dgm:cxn modelId="{D86B599E-869C-4507-8EB1-146BFA67FA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80EF406-D56F-425B-8778-730ACCE193A5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DCCE4F1-C3B7-412B-8C13-11120CD6FE17}" type="presOf" srcId="{0902B5EB-839A-40C3-8C41-D98045BF1643}" destId="{252F50F8-FB96-429F-96E8-F0732AB80F61}" srcOrd="0" destOrd="0" presId="urn:microsoft.com/office/officeart/2005/8/layout/process4"/>
    <dgm:cxn modelId="{75E8B7F2-61CB-4EB2-AE1F-376445E578E3}" type="presOf" srcId="{35C9FAAE-5FDB-4348-AA1E-1629199BA38B}" destId="{BFD58B5E-0741-4737-A564-E905737DF424}" srcOrd="0" destOrd="0" presId="urn:microsoft.com/office/officeart/2005/8/layout/process4"/>
    <dgm:cxn modelId="{DB8C8BAD-DF0B-4C1B-98F0-805705AB006F}" type="presParOf" srcId="{29FED772-3226-42D1-93E6-84712927F3AE}" destId="{454D99BB-B1F8-4F93-B2DA-3A640D7837A9}" srcOrd="0" destOrd="0" presId="urn:microsoft.com/office/officeart/2005/8/layout/process4"/>
    <dgm:cxn modelId="{0BB22953-D086-4B55-AFAD-78BDD1B6825A}" type="presParOf" srcId="{454D99BB-B1F8-4F93-B2DA-3A640D7837A9}" destId="{8AC30DC6-9A66-4203-AB76-CE47DCD2A079}" srcOrd="0" destOrd="0" presId="urn:microsoft.com/office/officeart/2005/8/layout/process4"/>
    <dgm:cxn modelId="{7EB55203-EC03-4C91-977A-D8EF5BB8C852}" type="presParOf" srcId="{29FED772-3226-42D1-93E6-84712927F3AE}" destId="{C67C3B1F-821D-4718-A8A4-583E837C0C4C}" srcOrd="1" destOrd="0" presId="urn:microsoft.com/office/officeart/2005/8/layout/process4"/>
    <dgm:cxn modelId="{E9B35791-D144-4C42-BEBE-EE492D34FFD4}" type="presParOf" srcId="{29FED772-3226-42D1-93E6-84712927F3AE}" destId="{E6F967E9-6508-447E-A08B-D3B675824035}" srcOrd="2" destOrd="0" presId="urn:microsoft.com/office/officeart/2005/8/layout/process4"/>
    <dgm:cxn modelId="{0D846F79-B6F1-48E2-B825-34E42DB15BF8}" type="presParOf" srcId="{E6F967E9-6508-447E-A08B-D3B675824035}" destId="{252F50F8-FB96-429F-96E8-F0732AB80F61}" srcOrd="0" destOrd="0" presId="urn:microsoft.com/office/officeart/2005/8/layout/process4"/>
    <dgm:cxn modelId="{27B2E678-1B6E-4553-81F7-744D3A785AA6}" type="presParOf" srcId="{29FED772-3226-42D1-93E6-84712927F3AE}" destId="{A283F5C2-3867-48A7-859E-D1AD98885A60}" srcOrd="3" destOrd="0" presId="urn:microsoft.com/office/officeart/2005/8/layout/process4"/>
    <dgm:cxn modelId="{EE1606E1-3AC1-4994-9111-DFADC98F3BE1}" type="presParOf" srcId="{29FED772-3226-42D1-93E6-84712927F3AE}" destId="{B8A1C4B4-2341-4E72-9395-FD6BBD63E654}" srcOrd="4" destOrd="0" presId="urn:microsoft.com/office/officeart/2005/8/layout/process4"/>
    <dgm:cxn modelId="{184CBCB4-2147-4CD0-B246-AAF85A1C7B07}" type="presParOf" srcId="{B8A1C4B4-2341-4E72-9395-FD6BBD63E654}" destId="{A025A060-5C15-483D-9E87-EED4825E30C0}" srcOrd="0" destOrd="0" presId="urn:microsoft.com/office/officeart/2005/8/layout/process4"/>
    <dgm:cxn modelId="{58FF2767-A77E-4D88-BA95-A3FFCE61FA2E}" type="presParOf" srcId="{29FED772-3226-42D1-93E6-84712927F3AE}" destId="{E67D332A-7C52-41A2-A168-5A222380EBE4}" srcOrd="5" destOrd="0" presId="urn:microsoft.com/office/officeart/2005/8/layout/process4"/>
    <dgm:cxn modelId="{7981E794-F204-4037-80E9-C1FF1A2B6B30}" type="presParOf" srcId="{29FED772-3226-42D1-93E6-84712927F3AE}" destId="{29C740DE-3B8E-41C8-ACD5-8894DE8FFC09}" srcOrd="6" destOrd="0" presId="urn:microsoft.com/office/officeart/2005/8/layout/process4"/>
    <dgm:cxn modelId="{AA5B584E-56BD-40BD-840F-C8B434776AC7}" type="presParOf" srcId="{29C740DE-3B8E-41C8-ACD5-8894DE8FFC09}" destId="{48EBF894-E7DD-42E9-954C-FB5E97F9ABC6}" srcOrd="0" destOrd="0" presId="urn:microsoft.com/office/officeart/2005/8/layout/process4"/>
    <dgm:cxn modelId="{85575584-7157-4C6D-ABAA-4743A6E3D765}" type="presParOf" srcId="{29FED772-3226-42D1-93E6-84712927F3AE}" destId="{143F4098-A3ED-4795-A722-7E54ACC2F9FB}" srcOrd="7" destOrd="0" presId="urn:microsoft.com/office/officeart/2005/8/layout/process4"/>
    <dgm:cxn modelId="{10D82E28-2AF1-43E5-9E9F-D278AAD58BF7}" type="presParOf" srcId="{29FED772-3226-42D1-93E6-84712927F3AE}" destId="{BEB71CFA-B092-4AE6-B8D5-52FDCF4A83E0}" srcOrd="8" destOrd="0" presId="urn:microsoft.com/office/officeart/2005/8/layout/process4"/>
    <dgm:cxn modelId="{5A717DE5-4812-4585-B045-44AFD21443C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0B753D2-6634-4947-8BE0-E346A5D8F569}" type="presOf" srcId="{01024DB0-16EF-488D-ABD3-E9469F7802B2}" destId="{069A38F2-FE84-4D44-BCA6-868FCFAB2AB7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84EA15-DB18-4FC0-91D2-A0EF9ECEDB23}" type="presOf" srcId="{93CE3782-5D1C-45A3-BDAD-C5DEA70F4D12}" destId="{68644BA4-0C57-4D72-8C7E-3DB7B8BABDA1}" srcOrd="0" destOrd="0" presId="urn:microsoft.com/office/officeart/2005/8/layout/process4"/>
    <dgm:cxn modelId="{3724555E-01CE-4767-A49A-D64953E06981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BCF23037-E8D4-46E7-816A-263DBA293789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F47E8C-D6C3-44EB-BAA9-E7CE760E4FE8}" type="presParOf" srcId="{29FED772-3226-42D1-93E6-84712927F3AE}" destId="{86B72E66-935B-4EA8-9C0D-9FB061DBA4F4}" srcOrd="0" destOrd="0" presId="urn:microsoft.com/office/officeart/2005/8/layout/process4"/>
    <dgm:cxn modelId="{4AF9AD32-0A12-4B67-821D-8B35DC70B7C4}" type="presParOf" srcId="{86B72E66-935B-4EA8-9C0D-9FB061DBA4F4}" destId="{069A38F2-FE84-4D44-BCA6-868FCFAB2AB7}" srcOrd="0" destOrd="0" presId="urn:microsoft.com/office/officeart/2005/8/layout/process4"/>
    <dgm:cxn modelId="{B19E3003-57D7-475D-B763-107BED31544D}" type="presParOf" srcId="{29FED772-3226-42D1-93E6-84712927F3AE}" destId="{78A4FDED-8EC7-4885-9FFA-BDD9F907A66C}" srcOrd="1" destOrd="0" presId="urn:microsoft.com/office/officeart/2005/8/layout/process4"/>
    <dgm:cxn modelId="{D11293AA-E9E8-478B-8786-7A25CBBFC846}" type="presParOf" srcId="{29FED772-3226-42D1-93E6-84712927F3AE}" destId="{2DE54A69-52F5-4900-9E81-9475F8AB88A0}" srcOrd="2" destOrd="0" presId="urn:microsoft.com/office/officeart/2005/8/layout/process4"/>
    <dgm:cxn modelId="{538D037F-8489-4819-A368-3405D0392D33}" type="presParOf" srcId="{2DE54A69-52F5-4900-9E81-9475F8AB88A0}" destId="{DCD5B852-7425-4FCB-A431-1229D5DCA50A}" srcOrd="0" destOrd="0" presId="urn:microsoft.com/office/officeart/2005/8/layout/process4"/>
    <dgm:cxn modelId="{1CD1FBB1-0506-40DD-B96B-965872A015A8}" type="presParOf" srcId="{29FED772-3226-42D1-93E6-84712927F3AE}" destId="{A82D05CB-3B31-4048-AF56-8F08435A5872}" srcOrd="3" destOrd="0" presId="urn:microsoft.com/office/officeart/2005/8/layout/process4"/>
    <dgm:cxn modelId="{3D3E4A96-C826-4F1B-B18A-A3D145356D5B}" type="presParOf" srcId="{29FED772-3226-42D1-93E6-84712927F3AE}" destId="{63EA4BD5-7C9E-4D50-821D-C50876496DA9}" srcOrd="4" destOrd="0" presId="urn:microsoft.com/office/officeart/2005/8/layout/process4"/>
    <dgm:cxn modelId="{3BCCF7C1-FA2F-49CF-A7FD-5CF759042E47}" type="presParOf" srcId="{63EA4BD5-7C9E-4D50-821D-C50876496DA9}" destId="{02D11F4D-431A-438D-AE7E-F56C2D20BEC5}" srcOrd="0" destOrd="0" presId="urn:microsoft.com/office/officeart/2005/8/layout/process4"/>
    <dgm:cxn modelId="{A145C3B9-86FE-4A6B-8F75-1ECC31002241}" type="presParOf" srcId="{29FED772-3226-42D1-93E6-84712927F3AE}" destId="{2F21BBD3-39A4-4C1E-B323-F26E7701126F}" srcOrd="5" destOrd="0" presId="urn:microsoft.com/office/officeart/2005/8/layout/process4"/>
    <dgm:cxn modelId="{253C20E1-4BAE-406B-862E-833CE2338EA7}" type="presParOf" srcId="{29FED772-3226-42D1-93E6-84712927F3AE}" destId="{3BEC0ECD-1D72-49E9-89D3-2967A98301D6}" srcOrd="6" destOrd="0" presId="urn:microsoft.com/office/officeart/2005/8/layout/process4"/>
    <dgm:cxn modelId="{6BF3A730-BA85-4645-AB2A-4E330E71894E}" type="presParOf" srcId="{3BEC0ECD-1D72-49E9-89D3-2967A98301D6}" destId="{68644BA4-0C57-4D72-8C7E-3DB7B8BABDA1}" srcOrd="0" destOrd="0" presId="urn:microsoft.com/office/officeart/2005/8/layout/process4"/>
    <dgm:cxn modelId="{9C87F5B7-1BF6-4B1E-8730-5D93F478D5BA}" type="presParOf" srcId="{29FED772-3226-42D1-93E6-84712927F3AE}" destId="{143F4098-A3ED-4795-A722-7E54ACC2F9FB}" srcOrd="7" destOrd="0" presId="urn:microsoft.com/office/officeart/2005/8/layout/process4"/>
    <dgm:cxn modelId="{611C0BE7-A61C-42B3-BF8B-CFB956469198}" type="presParOf" srcId="{29FED772-3226-42D1-93E6-84712927F3AE}" destId="{BEB71CFA-B092-4AE6-B8D5-52FDCF4A83E0}" srcOrd="8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0FE170E-E4E8-4072-A941-B55486AC9B92}" type="presOf" srcId="{93CE3782-5D1C-45A3-BDAD-C5DEA70F4D12}" destId="{68644BA4-0C57-4D72-8C7E-3DB7B8BABDA1}" srcOrd="0" destOrd="0" presId="urn:microsoft.com/office/officeart/2005/8/layout/process4"/>
    <dgm:cxn modelId="{E13B3FF6-63AB-45B8-B920-64D510EA8680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E1B946C4-3352-4DAA-BD2C-CD4FA90D3187}" type="presOf" srcId="{01024DB0-16EF-488D-ABD3-E9469F7802B2}" destId="{069A38F2-FE84-4D44-BCA6-868FCFAB2AB7}" srcOrd="0" destOrd="0" presId="urn:microsoft.com/office/officeart/2005/8/layout/process4"/>
    <dgm:cxn modelId="{EC65285A-FA65-4B2D-AF40-2F43094063D6}" type="presOf" srcId="{972AA48F-D932-4DD3-852D-5DD651CEAB62}" destId="{DCD5B852-7425-4FCB-A431-1229D5DCA50A}" srcOrd="0" destOrd="0" presId="urn:microsoft.com/office/officeart/2005/8/layout/process4"/>
    <dgm:cxn modelId="{54327052-2085-4A7D-9DF6-7917EDE1BB79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CFE0DDD-5462-406F-B550-6E2D303BAEC1}" type="presOf" srcId="{35C9FAAE-5FDB-4348-AA1E-1629199BA38B}" destId="{BFD58B5E-0741-4737-A564-E905737DF424}" srcOrd="0" destOrd="0" presId="urn:microsoft.com/office/officeart/2005/8/layout/process4"/>
    <dgm:cxn modelId="{7095C3DD-BAC8-484F-ACB5-8DB31BA4E38F}" type="presParOf" srcId="{29FED772-3226-42D1-93E6-84712927F3AE}" destId="{86B72E66-935B-4EA8-9C0D-9FB061DBA4F4}" srcOrd="0" destOrd="0" presId="urn:microsoft.com/office/officeart/2005/8/layout/process4"/>
    <dgm:cxn modelId="{FDD23789-5B7D-4360-996E-96E1BD33FBF1}" type="presParOf" srcId="{86B72E66-935B-4EA8-9C0D-9FB061DBA4F4}" destId="{069A38F2-FE84-4D44-BCA6-868FCFAB2AB7}" srcOrd="0" destOrd="0" presId="urn:microsoft.com/office/officeart/2005/8/layout/process4"/>
    <dgm:cxn modelId="{21ACD3C1-420A-41A9-8F44-BF75CBF06D15}" type="presParOf" srcId="{29FED772-3226-42D1-93E6-84712927F3AE}" destId="{78A4FDED-8EC7-4885-9FFA-BDD9F907A66C}" srcOrd="1" destOrd="0" presId="urn:microsoft.com/office/officeart/2005/8/layout/process4"/>
    <dgm:cxn modelId="{52E261FD-9971-416D-939F-2AA698615FC8}" type="presParOf" srcId="{29FED772-3226-42D1-93E6-84712927F3AE}" destId="{2DE54A69-52F5-4900-9E81-9475F8AB88A0}" srcOrd="2" destOrd="0" presId="urn:microsoft.com/office/officeart/2005/8/layout/process4"/>
    <dgm:cxn modelId="{3D843880-126D-4143-AEFF-E0E05815492B}" type="presParOf" srcId="{2DE54A69-52F5-4900-9E81-9475F8AB88A0}" destId="{DCD5B852-7425-4FCB-A431-1229D5DCA50A}" srcOrd="0" destOrd="0" presId="urn:microsoft.com/office/officeart/2005/8/layout/process4"/>
    <dgm:cxn modelId="{BAFB8781-CC29-4236-B213-01EE73BEBCB0}" type="presParOf" srcId="{29FED772-3226-42D1-93E6-84712927F3AE}" destId="{A82D05CB-3B31-4048-AF56-8F08435A5872}" srcOrd="3" destOrd="0" presId="urn:microsoft.com/office/officeart/2005/8/layout/process4"/>
    <dgm:cxn modelId="{1852FAF8-4DF5-4CB7-A73A-3B23B91D8EDB}" type="presParOf" srcId="{29FED772-3226-42D1-93E6-84712927F3AE}" destId="{63EA4BD5-7C9E-4D50-821D-C50876496DA9}" srcOrd="4" destOrd="0" presId="urn:microsoft.com/office/officeart/2005/8/layout/process4"/>
    <dgm:cxn modelId="{86EA9A64-193D-4DE0-B676-F13759EBDB1E}" type="presParOf" srcId="{63EA4BD5-7C9E-4D50-821D-C50876496DA9}" destId="{02D11F4D-431A-438D-AE7E-F56C2D20BEC5}" srcOrd="0" destOrd="0" presId="urn:microsoft.com/office/officeart/2005/8/layout/process4"/>
    <dgm:cxn modelId="{F5AA290C-53A1-4663-A45A-BABB3E70208E}" type="presParOf" srcId="{29FED772-3226-42D1-93E6-84712927F3AE}" destId="{2F21BBD3-39A4-4C1E-B323-F26E7701126F}" srcOrd="5" destOrd="0" presId="urn:microsoft.com/office/officeart/2005/8/layout/process4"/>
    <dgm:cxn modelId="{50E9E74F-F691-4536-98F1-C4586ADE24C5}" type="presParOf" srcId="{29FED772-3226-42D1-93E6-84712927F3AE}" destId="{3BEC0ECD-1D72-49E9-89D3-2967A98301D6}" srcOrd="6" destOrd="0" presId="urn:microsoft.com/office/officeart/2005/8/layout/process4"/>
    <dgm:cxn modelId="{55C40A15-30E2-4B5B-BFEA-2A2663CEE66F}" type="presParOf" srcId="{3BEC0ECD-1D72-49E9-89D3-2967A98301D6}" destId="{68644BA4-0C57-4D72-8C7E-3DB7B8BABDA1}" srcOrd="0" destOrd="0" presId="urn:microsoft.com/office/officeart/2005/8/layout/process4"/>
    <dgm:cxn modelId="{D6B327B8-44D1-4908-BBF4-4CE3B2809937}" type="presParOf" srcId="{29FED772-3226-42D1-93E6-84712927F3AE}" destId="{143F4098-A3ED-4795-A722-7E54ACC2F9FB}" srcOrd="7" destOrd="0" presId="urn:microsoft.com/office/officeart/2005/8/layout/process4"/>
    <dgm:cxn modelId="{ADF5822B-7E8B-4BE2-B434-A33B60CDFAAF}" type="presParOf" srcId="{29FED772-3226-42D1-93E6-84712927F3AE}" destId="{BEB71CFA-B092-4AE6-B8D5-52FDCF4A83E0}" srcOrd="8" destOrd="0" presId="urn:microsoft.com/office/officeart/2005/8/layout/process4"/>
    <dgm:cxn modelId="{A9D7C3BA-1B9E-45F4-85DA-58940D8E7B8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48DDF52-9A8D-4A15-9C8A-0490F66FADB3}" type="presOf" srcId="{01024DB0-16EF-488D-ABD3-E9469F7802B2}" destId="{069A38F2-FE84-4D44-BCA6-868FCFAB2AB7}" srcOrd="0" destOrd="0" presId="urn:microsoft.com/office/officeart/2005/8/layout/process4"/>
    <dgm:cxn modelId="{58434EB0-B041-4DDC-B68F-F0A7CAFBCA7A}" type="presOf" srcId="{A8E89D63-A6AB-4F38-A916-591FB1E2E64A}" destId="{29FED772-3226-42D1-93E6-84712927F3AE}" srcOrd="0" destOrd="0" presId="urn:microsoft.com/office/officeart/2005/8/layout/process4"/>
    <dgm:cxn modelId="{4D1E9857-6BC0-4114-A0C2-7A46972CC54C}" type="presOf" srcId="{93CE3782-5D1C-45A3-BDAD-C5DEA70F4D12}" destId="{68644BA4-0C57-4D72-8C7E-3DB7B8BABDA1}" srcOrd="0" destOrd="0" presId="urn:microsoft.com/office/officeart/2005/8/layout/process4"/>
    <dgm:cxn modelId="{BA8D7919-51C4-4428-9A9C-6019D300DB74}" type="presOf" srcId="{972AA48F-D932-4DD3-852D-5DD651CEAB62}" destId="{DCD5B852-7425-4FCB-A431-1229D5DCA50A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92A83827-1553-4363-9D77-00F9A4FA34F5}" type="presOf" srcId="{35C9FAAE-5FDB-4348-AA1E-1629199BA38B}" destId="{BFD58B5E-0741-4737-A564-E905737DF424}" srcOrd="0" destOrd="0" presId="urn:microsoft.com/office/officeart/2005/8/layout/process4"/>
    <dgm:cxn modelId="{F7687C4E-AC5B-44C7-AAF1-77085035BA4E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CC6E494-9F28-4C9F-A705-F27B3C2E400C}" type="presParOf" srcId="{29FED772-3226-42D1-93E6-84712927F3AE}" destId="{86B72E66-935B-4EA8-9C0D-9FB061DBA4F4}" srcOrd="0" destOrd="0" presId="urn:microsoft.com/office/officeart/2005/8/layout/process4"/>
    <dgm:cxn modelId="{755CD6E1-941F-4AD0-AF70-3340E23D4CEF}" type="presParOf" srcId="{86B72E66-935B-4EA8-9C0D-9FB061DBA4F4}" destId="{069A38F2-FE84-4D44-BCA6-868FCFAB2AB7}" srcOrd="0" destOrd="0" presId="urn:microsoft.com/office/officeart/2005/8/layout/process4"/>
    <dgm:cxn modelId="{D843404F-FB24-4215-A4A1-BD808D17E0F9}" type="presParOf" srcId="{29FED772-3226-42D1-93E6-84712927F3AE}" destId="{78A4FDED-8EC7-4885-9FFA-BDD9F907A66C}" srcOrd="1" destOrd="0" presId="urn:microsoft.com/office/officeart/2005/8/layout/process4"/>
    <dgm:cxn modelId="{4D145A24-ABEE-44CF-A785-1996F94E0266}" type="presParOf" srcId="{29FED772-3226-42D1-93E6-84712927F3AE}" destId="{2DE54A69-52F5-4900-9E81-9475F8AB88A0}" srcOrd="2" destOrd="0" presId="urn:microsoft.com/office/officeart/2005/8/layout/process4"/>
    <dgm:cxn modelId="{4AB64792-2741-48E6-AA86-9289161DD5B8}" type="presParOf" srcId="{2DE54A69-52F5-4900-9E81-9475F8AB88A0}" destId="{DCD5B852-7425-4FCB-A431-1229D5DCA50A}" srcOrd="0" destOrd="0" presId="urn:microsoft.com/office/officeart/2005/8/layout/process4"/>
    <dgm:cxn modelId="{B51166FC-D066-44C8-A3C4-100495F0E044}" type="presParOf" srcId="{29FED772-3226-42D1-93E6-84712927F3AE}" destId="{A82D05CB-3B31-4048-AF56-8F08435A5872}" srcOrd="3" destOrd="0" presId="urn:microsoft.com/office/officeart/2005/8/layout/process4"/>
    <dgm:cxn modelId="{8B65A898-9E9B-4145-B14A-1D2A677081A0}" type="presParOf" srcId="{29FED772-3226-42D1-93E6-84712927F3AE}" destId="{63EA4BD5-7C9E-4D50-821D-C50876496DA9}" srcOrd="4" destOrd="0" presId="urn:microsoft.com/office/officeart/2005/8/layout/process4"/>
    <dgm:cxn modelId="{979D914F-BF48-48B4-8C92-80A2E3B6BC30}" type="presParOf" srcId="{63EA4BD5-7C9E-4D50-821D-C50876496DA9}" destId="{02D11F4D-431A-438D-AE7E-F56C2D20BEC5}" srcOrd="0" destOrd="0" presId="urn:microsoft.com/office/officeart/2005/8/layout/process4"/>
    <dgm:cxn modelId="{A6BDBBDB-0F64-47FE-8609-97E4E6A8CE1B}" type="presParOf" srcId="{29FED772-3226-42D1-93E6-84712927F3AE}" destId="{2F21BBD3-39A4-4C1E-B323-F26E7701126F}" srcOrd="5" destOrd="0" presId="urn:microsoft.com/office/officeart/2005/8/layout/process4"/>
    <dgm:cxn modelId="{04986ED3-4F1D-4468-8C24-3F911F94DE2C}" type="presParOf" srcId="{29FED772-3226-42D1-93E6-84712927F3AE}" destId="{3BEC0ECD-1D72-49E9-89D3-2967A98301D6}" srcOrd="6" destOrd="0" presId="urn:microsoft.com/office/officeart/2005/8/layout/process4"/>
    <dgm:cxn modelId="{598EDCCA-B20C-4F1D-B873-E8451C969F69}" type="presParOf" srcId="{3BEC0ECD-1D72-49E9-89D3-2967A98301D6}" destId="{68644BA4-0C57-4D72-8C7E-3DB7B8BABDA1}" srcOrd="0" destOrd="0" presId="urn:microsoft.com/office/officeart/2005/8/layout/process4"/>
    <dgm:cxn modelId="{4B12E984-7A1D-47B2-9B70-BD5AE4EBCF75}" type="presParOf" srcId="{29FED772-3226-42D1-93E6-84712927F3AE}" destId="{143F4098-A3ED-4795-A722-7E54ACC2F9FB}" srcOrd="7" destOrd="0" presId="urn:microsoft.com/office/officeart/2005/8/layout/process4"/>
    <dgm:cxn modelId="{3DB3E97A-EF4F-4C58-9A0C-8A79E4C5E05A}" type="presParOf" srcId="{29FED772-3226-42D1-93E6-84712927F3AE}" destId="{BEB71CFA-B092-4AE6-B8D5-52FDCF4A83E0}" srcOrd="8" destOrd="0" presId="urn:microsoft.com/office/officeart/2005/8/layout/process4"/>
    <dgm:cxn modelId="{C1966254-47AD-4E0E-82BB-A49FE21B7CA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E45ADA-FA7E-4C3E-B631-C3DCF5DF5FED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704A6E24-35BD-4EED-92C5-41E8FCD760F1}" type="presOf" srcId="{A6A64550-F472-4156-A458-A49A8A6B7846}" destId="{02D11F4D-431A-438D-AE7E-F56C2D20BEC5}" srcOrd="0" destOrd="0" presId="urn:microsoft.com/office/officeart/2005/8/layout/process4"/>
    <dgm:cxn modelId="{91A4B432-EDC4-47FC-BCC0-EF43C35B33ED}" type="presOf" srcId="{01024DB0-16EF-488D-ABD3-E9469F7802B2}" destId="{069A38F2-FE84-4D44-BCA6-868FCFAB2AB7}" srcOrd="0" destOrd="0" presId="urn:microsoft.com/office/officeart/2005/8/layout/process4"/>
    <dgm:cxn modelId="{6004D5A7-5845-4812-B7E7-D07D07844CCF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8AD09CBB-DB42-4610-8A9C-86419225046F}" type="presOf" srcId="{972AA48F-D932-4DD3-852D-5DD651CEAB62}" destId="{DCD5B852-7425-4FCB-A431-1229D5DCA50A}" srcOrd="0" destOrd="0" presId="urn:microsoft.com/office/officeart/2005/8/layout/process4"/>
    <dgm:cxn modelId="{4AF1E721-0C63-48A1-A44A-D443E7DDB21B}" type="presOf" srcId="{A8E89D63-A6AB-4F38-A916-591FB1E2E64A}" destId="{29FED772-3226-42D1-93E6-84712927F3AE}" srcOrd="0" destOrd="0" presId="urn:microsoft.com/office/officeart/2005/8/layout/process4"/>
    <dgm:cxn modelId="{C9F0D509-6721-4EC8-A996-F55F5C87406E}" type="presParOf" srcId="{29FED772-3226-42D1-93E6-84712927F3AE}" destId="{86B72E66-935B-4EA8-9C0D-9FB061DBA4F4}" srcOrd="0" destOrd="0" presId="urn:microsoft.com/office/officeart/2005/8/layout/process4"/>
    <dgm:cxn modelId="{4CC57EFF-79F7-47B1-9EC2-40A65448C5F6}" type="presParOf" srcId="{86B72E66-935B-4EA8-9C0D-9FB061DBA4F4}" destId="{069A38F2-FE84-4D44-BCA6-868FCFAB2AB7}" srcOrd="0" destOrd="0" presId="urn:microsoft.com/office/officeart/2005/8/layout/process4"/>
    <dgm:cxn modelId="{B125927F-B412-43DB-B340-5E6C633DD57A}" type="presParOf" srcId="{29FED772-3226-42D1-93E6-84712927F3AE}" destId="{78A4FDED-8EC7-4885-9FFA-BDD9F907A66C}" srcOrd="1" destOrd="0" presId="urn:microsoft.com/office/officeart/2005/8/layout/process4"/>
    <dgm:cxn modelId="{AB8E40E8-375C-45E0-97AF-31C5EDC715FF}" type="presParOf" srcId="{29FED772-3226-42D1-93E6-84712927F3AE}" destId="{2DE54A69-52F5-4900-9E81-9475F8AB88A0}" srcOrd="2" destOrd="0" presId="urn:microsoft.com/office/officeart/2005/8/layout/process4"/>
    <dgm:cxn modelId="{CFD56CC9-AF0E-40F8-ADEE-C9F8AF2DAE99}" type="presParOf" srcId="{2DE54A69-52F5-4900-9E81-9475F8AB88A0}" destId="{DCD5B852-7425-4FCB-A431-1229D5DCA50A}" srcOrd="0" destOrd="0" presId="urn:microsoft.com/office/officeart/2005/8/layout/process4"/>
    <dgm:cxn modelId="{B1771CD5-766A-4322-9227-75081D5A3225}" type="presParOf" srcId="{29FED772-3226-42D1-93E6-84712927F3AE}" destId="{A82D05CB-3B31-4048-AF56-8F08435A5872}" srcOrd="3" destOrd="0" presId="urn:microsoft.com/office/officeart/2005/8/layout/process4"/>
    <dgm:cxn modelId="{5DB941A2-EEE2-4B04-A2FE-C9217F23858F}" type="presParOf" srcId="{29FED772-3226-42D1-93E6-84712927F3AE}" destId="{63EA4BD5-7C9E-4D50-821D-C50876496DA9}" srcOrd="4" destOrd="0" presId="urn:microsoft.com/office/officeart/2005/8/layout/process4"/>
    <dgm:cxn modelId="{E30D6C50-B895-49DA-8E14-88648462E286}" type="presParOf" srcId="{63EA4BD5-7C9E-4D50-821D-C50876496DA9}" destId="{02D11F4D-431A-438D-AE7E-F56C2D20BEC5}" srcOrd="0" destOrd="0" presId="urn:microsoft.com/office/officeart/2005/8/layout/process4"/>
    <dgm:cxn modelId="{072D71D7-72DA-422A-882E-6D88022FC9E7}" type="presParOf" srcId="{29FED772-3226-42D1-93E6-84712927F3AE}" destId="{2F21BBD3-39A4-4C1E-B323-F26E7701126F}" srcOrd="5" destOrd="0" presId="urn:microsoft.com/office/officeart/2005/8/layout/process4"/>
    <dgm:cxn modelId="{5D3D21F0-BF8C-4210-B2EA-EBC9B89AB754}" type="presParOf" srcId="{29FED772-3226-42D1-93E6-84712927F3AE}" destId="{3BEC0ECD-1D72-49E9-89D3-2967A98301D6}" srcOrd="6" destOrd="0" presId="urn:microsoft.com/office/officeart/2005/8/layout/process4"/>
    <dgm:cxn modelId="{4B082EF2-D8C4-48DF-A54D-D8B90161F928}" type="presParOf" srcId="{3BEC0ECD-1D72-49E9-89D3-2967A98301D6}" destId="{68644BA4-0C57-4D72-8C7E-3DB7B8BABDA1}" srcOrd="0" destOrd="0" presId="urn:microsoft.com/office/officeart/2005/8/layout/process4"/>
    <dgm:cxn modelId="{04B8BF3C-1574-4477-B5F9-E7C9C155DA76}" type="presParOf" srcId="{29FED772-3226-42D1-93E6-84712927F3AE}" destId="{143F4098-A3ED-4795-A722-7E54ACC2F9FB}" srcOrd="7" destOrd="0" presId="urn:microsoft.com/office/officeart/2005/8/layout/process4"/>
    <dgm:cxn modelId="{69225374-F759-469E-8947-8C0901A770F6}" type="presParOf" srcId="{29FED772-3226-42D1-93E6-84712927F3AE}" destId="{BEB71CFA-B092-4AE6-B8D5-52FDCF4A83E0}" srcOrd="8" destOrd="0" presId="urn:microsoft.com/office/officeart/2005/8/layout/process4"/>
    <dgm:cxn modelId="{DDDF87F1-A59E-4CBC-8AE2-7AB67ED46C5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7CB8974-6788-4D7A-AF1C-0EF0CCD8FDA9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BFFBF09-D7AE-4D39-B07D-CF87CA3E38B6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A6E5F4F8-B942-441E-8CBB-52DA030E3131}" type="presOf" srcId="{A8E89D63-A6AB-4F38-A916-591FB1E2E64A}" destId="{29FED772-3226-42D1-93E6-84712927F3AE}" srcOrd="0" destOrd="0" presId="urn:microsoft.com/office/officeart/2005/8/layout/process4"/>
    <dgm:cxn modelId="{F34C0D45-F781-4454-A34C-F1F061969C03}" type="presOf" srcId="{93CE3782-5D1C-45A3-BDAD-C5DEA70F4D12}" destId="{68644BA4-0C57-4D72-8C7E-3DB7B8BABDA1}" srcOrd="0" destOrd="0" presId="urn:microsoft.com/office/officeart/2005/8/layout/process4"/>
    <dgm:cxn modelId="{DB26DA35-1433-44DC-AACB-6BE5607CF4EE}" type="presOf" srcId="{972AA48F-D932-4DD3-852D-5DD651CEAB62}" destId="{DCD5B852-7425-4FCB-A431-1229D5DCA50A}" srcOrd="0" destOrd="0" presId="urn:microsoft.com/office/officeart/2005/8/layout/process4"/>
    <dgm:cxn modelId="{5751EF9D-E373-45D2-9E5A-47E0A4A10C4F}" type="presOf" srcId="{35C9FAAE-5FDB-4348-AA1E-1629199BA38B}" destId="{BFD58B5E-0741-4737-A564-E905737DF424}" srcOrd="0" destOrd="0" presId="urn:microsoft.com/office/officeart/2005/8/layout/process4"/>
    <dgm:cxn modelId="{64169A93-2EAF-4590-8C0A-3CA45B3CCB89}" type="presParOf" srcId="{29FED772-3226-42D1-93E6-84712927F3AE}" destId="{86B72E66-935B-4EA8-9C0D-9FB061DBA4F4}" srcOrd="0" destOrd="0" presId="urn:microsoft.com/office/officeart/2005/8/layout/process4"/>
    <dgm:cxn modelId="{758B8708-6CC8-4EDB-A923-A2662A84C069}" type="presParOf" srcId="{86B72E66-935B-4EA8-9C0D-9FB061DBA4F4}" destId="{069A38F2-FE84-4D44-BCA6-868FCFAB2AB7}" srcOrd="0" destOrd="0" presId="urn:microsoft.com/office/officeart/2005/8/layout/process4"/>
    <dgm:cxn modelId="{758D8859-3B4D-46DA-94C2-6F985CADB3ED}" type="presParOf" srcId="{29FED772-3226-42D1-93E6-84712927F3AE}" destId="{78A4FDED-8EC7-4885-9FFA-BDD9F907A66C}" srcOrd="1" destOrd="0" presId="urn:microsoft.com/office/officeart/2005/8/layout/process4"/>
    <dgm:cxn modelId="{73C87174-AC74-42E8-8245-8038A5C936D7}" type="presParOf" srcId="{29FED772-3226-42D1-93E6-84712927F3AE}" destId="{2DE54A69-52F5-4900-9E81-9475F8AB88A0}" srcOrd="2" destOrd="0" presId="urn:microsoft.com/office/officeart/2005/8/layout/process4"/>
    <dgm:cxn modelId="{3D333B95-097E-454D-B356-ADA9526C6F5B}" type="presParOf" srcId="{2DE54A69-52F5-4900-9E81-9475F8AB88A0}" destId="{DCD5B852-7425-4FCB-A431-1229D5DCA50A}" srcOrd="0" destOrd="0" presId="urn:microsoft.com/office/officeart/2005/8/layout/process4"/>
    <dgm:cxn modelId="{4570FC89-0166-4255-825D-307574D992BC}" type="presParOf" srcId="{29FED772-3226-42D1-93E6-84712927F3AE}" destId="{A82D05CB-3B31-4048-AF56-8F08435A5872}" srcOrd="3" destOrd="0" presId="urn:microsoft.com/office/officeart/2005/8/layout/process4"/>
    <dgm:cxn modelId="{099CBED8-5347-4AEB-AE19-2F374F1E72F4}" type="presParOf" srcId="{29FED772-3226-42D1-93E6-84712927F3AE}" destId="{63EA4BD5-7C9E-4D50-821D-C50876496DA9}" srcOrd="4" destOrd="0" presId="urn:microsoft.com/office/officeart/2005/8/layout/process4"/>
    <dgm:cxn modelId="{B2820645-AE55-4C45-BC68-45D8982785AB}" type="presParOf" srcId="{63EA4BD5-7C9E-4D50-821D-C50876496DA9}" destId="{02D11F4D-431A-438D-AE7E-F56C2D20BEC5}" srcOrd="0" destOrd="0" presId="urn:microsoft.com/office/officeart/2005/8/layout/process4"/>
    <dgm:cxn modelId="{A0300D7F-8FB1-43AD-B334-F169D8B4796B}" type="presParOf" srcId="{29FED772-3226-42D1-93E6-84712927F3AE}" destId="{2F21BBD3-39A4-4C1E-B323-F26E7701126F}" srcOrd="5" destOrd="0" presId="urn:microsoft.com/office/officeart/2005/8/layout/process4"/>
    <dgm:cxn modelId="{2551922D-16BA-4F0B-9344-3EFF81E701C7}" type="presParOf" srcId="{29FED772-3226-42D1-93E6-84712927F3AE}" destId="{3BEC0ECD-1D72-49E9-89D3-2967A98301D6}" srcOrd="6" destOrd="0" presId="urn:microsoft.com/office/officeart/2005/8/layout/process4"/>
    <dgm:cxn modelId="{2DD18361-5D01-45D2-85E9-CAD31E8D9637}" type="presParOf" srcId="{3BEC0ECD-1D72-49E9-89D3-2967A98301D6}" destId="{68644BA4-0C57-4D72-8C7E-3DB7B8BABDA1}" srcOrd="0" destOrd="0" presId="urn:microsoft.com/office/officeart/2005/8/layout/process4"/>
    <dgm:cxn modelId="{6598E566-504F-4E84-9B24-858DAF078D4B}" type="presParOf" srcId="{29FED772-3226-42D1-93E6-84712927F3AE}" destId="{143F4098-A3ED-4795-A722-7E54ACC2F9FB}" srcOrd="7" destOrd="0" presId="urn:microsoft.com/office/officeart/2005/8/layout/process4"/>
    <dgm:cxn modelId="{31147234-25BA-4CF6-9CF1-708AC37CA021}" type="presParOf" srcId="{29FED772-3226-42D1-93E6-84712927F3AE}" destId="{BEB71CFA-B092-4AE6-B8D5-52FDCF4A83E0}" srcOrd="8" destOrd="0" presId="urn:microsoft.com/office/officeart/2005/8/layout/process4"/>
    <dgm:cxn modelId="{473DB290-7D9B-40BD-95AB-5163471A25A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2362DA-EA9E-4C97-A1A7-45566C1C9116}" type="presOf" srcId="{01024DB0-16EF-488D-ABD3-E9469F7802B2}" destId="{069A38F2-FE84-4D44-BCA6-868FCFAB2AB7}" srcOrd="0" destOrd="0" presId="urn:microsoft.com/office/officeart/2005/8/layout/process4"/>
    <dgm:cxn modelId="{7CBB9D07-0898-428B-9412-0C641BF2866F}" type="presOf" srcId="{972AA48F-D932-4DD3-852D-5DD651CEAB62}" destId="{DCD5B852-7425-4FCB-A431-1229D5DCA50A}" srcOrd="0" destOrd="0" presId="urn:microsoft.com/office/officeart/2005/8/layout/process4"/>
    <dgm:cxn modelId="{3FEA9E98-BE13-47EF-B5DF-EA2A286C1970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0A7F62-421B-4797-84C5-C0573B84CB52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DB7CBC-C374-41F3-8326-B5E44F8CFED2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C02BC4-AD45-4880-887E-83F945C11A46}" type="presOf" srcId="{A8E89D63-A6AB-4F38-A916-591FB1E2E64A}" destId="{29FED772-3226-42D1-93E6-84712927F3AE}" srcOrd="0" destOrd="0" presId="urn:microsoft.com/office/officeart/2005/8/layout/process4"/>
    <dgm:cxn modelId="{E86F7DBF-7A2D-4678-BEB5-8B43BEA06A6A}" type="presParOf" srcId="{29FED772-3226-42D1-93E6-84712927F3AE}" destId="{86B72E66-935B-4EA8-9C0D-9FB061DBA4F4}" srcOrd="0" destOrd="0" presId="urn:microsoft.com/office/officeart/2005/8/layout/process4"/>
    <dgm:cxn modelId="{C91D3D6C-A80F-4796-95C0-E848ADF60778}" type="presParOf" srcId="{86B72E66-935B-4EA8-9C0D-9FB061DBA4F4}" destId="{069A38F2-FE84-4D44-BCA6-868FCFAB2AB7}" srcOrd="0" destOrd="0" presId="urn:microsoft.com/office/officeart/2005/8/layout/process4"/>
    <dgm:cxn modelId="{3C7B3DCB-0763-4BF3-B820-6101DA63AE41}" type="presParOf" srcId="{29FED772-3226-42D1-93E6-84712927F3AE}" destId="{78A4FDED-8EC7-4885-9FFA-BDD9F907A66C}" srcOrd="1" destOrd="0" presId="urn:microsoft.com/office/officeart/2005/8/layout/process4"/>
    <dgm:cxn modelId="{E03423A9-77B2-4859-99E8-7BC56D4B42F0}" type="presParOf" srcId="{29FED772-3226-42D1-93E6-84712927F3AE}" destId="{2DE54A69-52F5-4900-9E81-9475F8AB88A0}" srcOrd="2" destOrd="0" presId="urn:microsoft.com/office/officeart/2005/8/layout/process4"/>
    <dgm:cxn modelId="{C0746BD9-860A-4EB8-A8CB-BFED4014A5B4}" type="presParOf" srcId="{2DE54A69-52F5-4900-9E81-9475F8AB88A0}" destId="{DCD5B852-7425-4FCB-A431-1229D5DCA50A}" srcOrd="0" destOrd="0" presId="urn:microsoft.com/office/officeart/2005/8/layout/process4"/>
    <dgm:cxn modelId="{6AA4A1AA-5929-4236-9878-00E9FDB5EA5A}" type="presParOf" srcId="{29FED772-3226-42D1-93E6-84712927F3AE}" destId="{A82D05CB-3B31-4048-AF56-8F08435A5872}" srcOrd="3" destOrd="0" presId="urn:microsoft.com/office/officeart/2005/8/layout/process4"/>
    <dgm:cxn modelId="{826D1844-CE1A-49B5-BE4F-9C4EB8781161}" type="presParOf" srcId="{29FED772-3226-42D1-93E6-84712927F3AE}" destId="{63EA4BD5-7C9E-4D50-821D-C50876496DA9}" srcOrd="4" destOrd="0" presId="urn:microsoft.com/office/officeart/2005/8/layout/process4"/>
    <dgm:cxn modelId="{7B4AD78C-FCD3-4D8A-B8A7-7F29BC67B6A6}" type="presParOf" srcId="{63EA4BD5-7C9E-4D50-821D-C50876496DA9}" destId="{02D11F4D-431A-438D-AE7E-F56C2D20BEC5}" srcOrd="0" destOrd="0" presId="urn:microsoft.com/office/officeart/2005/8/layout/process4"/>
    <dgm:cxn modelId="{6ADFF600-5EF3-443F-9AA2-2D5B39877EFD}" type="presParOf" srcId="{29FED772-3226-42D1-93E6-84712927F3AE}" destId="{2F21BBD3-39A4-4C1E-B323-F26E7701126F}" srcOrd="5" destOrd="0" presId="urn:microsoft.com/office/officeart/2005/8/layout/process4"/>
    <dgm:cxn modelId="{FBE3FAF9-3B7D-49FE-9E20-21DC3F827E94}" type="presParOf" srcId="{29FED772-3226-42D1-93E6-84712927F3AE}" destId="{3BEC0ECD-1D72-49E9-89D3-2967A98301D6}" srcOrd="6" destOrd="0" presId="urn:microsoft.com/office/officeart/2005/8/layout/process4"/>
    <dgm:cxn modelId="{0CE7407F-9E95-41E0-BE5D-30CFA001F354}" type="presParOf" srcId="{3BEC0ECD-1D72-49E9-89D3-2967A98301D6}" destId="{68644BA4-0C57-4D72-8C7E-3DB7B8BABDA1}" srcOrd="0" destOrd="0" presId="urn:microsoft.com/office/officeart/2005/8/layout/process4"/>
    <dgm:cxn modelId="{B86BB323-5837-4147-A644-985E64A3CCEB}" type="presParOf" srcId="{29FED772-3226-42D1-93E6-84712927F3AE}" destId="{143F4098-A3ED-4795-A722-7E54ACC2F9FB}" srcOrd="7" destOrd="0" presId="urn:microsoft.com/office/officeart/2005/8/layout/process4"/>
    <dgm:cxn modelId="{265A43AF-ABB8-4B7C-9497-6E0608099FA8}" type="presParOf" srcId="{29FED772-3226-42D1-93E6-84712927F3AE}" destId="{BEB71CFA-B092-4AE6-B8D5-52FDCF4A83E0}" srcOrd="8" destOrd="0" presId="urn:microsoft.com/office/officeart/2005/8/layout/process4"/>
    <dgm:cxn modelId="{22E9D1CF-D93C-4AC8-B8D2-276C16A2FFC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37525B6-0D56-4917-9AF6-2A2CEEC94EE6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9B0A30-323F-4259-9E98-B35563C10BB6}" type="presOf" srcId="{972AA48F-D932-4DD3-852D-5DD651CEAB62}" destId="{DCD5B852-7425-4FCB-A431-1229D5DCA50A}" srcOrd="0" destOrd="0" presId="urn:microsoft.com/office/officeart/2005/8/layout/process4"/>
    <dgm:cxn modelId="{FBDE0CAF-D50D-498E-A2E9-FE089E92ED7C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8045F9F0-CE7F-499D-8470-395DC2727320}" type="presOf" srcId="{A6A64550-F472-4156-A458-A49A8A6B7846}" destId="{02D11F4D-431A-438D-AE7E-F56C2D20BEC5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A343DC5-CC65-4A69-9E51-0369F1AAD178}" type="presOf" srcId="{93CE3782-5D1C-45A3-BDAD-C5DEA70F4D12}" destId="{68644BA4-0C57-4D72-8C7E-3DB7B8BABDA1}" srcOrd="0" destOrd="0" presId="urn:microsoft.com/office/officeart/2005/8/layout/process4"/>
    <dgm:cxn modelId="{A4729621-0387-4525-AB7E-6477EC07A3D8}" type="presOf" srcId="{01024DB0-16EF-488D-ABD3-E9469F7802B2}" destId="{069A38F2-FE84-4D44-BCA6-868FCFAB2AB7}" srcOrd="0" destOrd="0" presId="urn:microsoft.com/office/officeart/2005/8/layout/process4"/>
    <dgm:cxn modelId="{F33D64CA-85B5-4DFE-A872-8F7A646A2C3D}" type="presParOf" srcId="{29FED772-3226-42D1-93E6-84712927F3AE}" destId="{86B72E66-935B-4EA8-9C0D-9FB061DBA4F4}" srcOrd="0" destOrd="0" presId="urn:microsoft.com/office/officeart/2005/8/layout/process4"/>
    <dgm:cxn modelId="{79E97DDC-D530-4D43-BA92-5DB426D0837E}" type="presParOf" srcId="{86B72E66-935B-4EA8-9C0D-9FB061DBA4F4}" destId="{069A38F2-FE84-4D44-BCA6-868FCFAB2AB7}" srcOrd="0" destOrd="0" presId="urn:microsoft.com/office/officeart/2005/8/layout/process4"/>
    <dgm:cxn modelId="{051D27C6-D0D5-4A1B-9B22-E902AC390B17}" type="presParOf" srcId="{29FED772-3226-42D1-93E6-84712927F3AE}" destId="{78A4FDED-8EC7-4885-9FFA-BDD9F907A66C}" srcOrd="1" destOrd="0" presId="urn:microsoft.com/office/officeart/2005/8/layout/process4"/>
    <dgm:cxn modelId="{CA49B77B-DC4D-4053-8C0D-1795654F7C02}" type="presParOf" srcId="{29FED772-3226-42D1-93E6-84712927F3AE}" destId="{2DE54A69-52F5-4900-9E81-9475F8AB88A0}" srcOrd="2" destOrd="0" presId="urn:microsoft.com/office/officeart/2005/8/layout/process4"/>
    <dgm:cxn modelId="{10FE175A-3E3B-407F-8F33-845AD789C596}" type="presParOf" srcId="{2DE54A69-52F5-4900-9E81-9475F8AB88A0}" destId="{DCD5B852-7425-4FCB-A431-1229D5DCA50A}" srcOrd="0" destOrd="0" presId="urn:microsoft.com/office/officeart/2005/8/layout/process4"/>
    <dgm:cxn modelId="{E4F5622A-7EEA-43F0-9CA2-D136E7A08574}" type="presParOf" srcId="{29FED772-3226-42D1-93E6-84712927F3AE}" destId="{A82D05CB-3B31-4048-AF56-8F08435A5872}" srcOrd="3" destOrd="0" presId="urn:microsoft.com/office/officeart/2005/8/layout/process4"/>
    <dgm:cxn modelId="{ABDE2BC3-1EC1-4783-9A2F-418332F6A3AC}" type="presParOf" srcId="{29FED772-3226-42D1-93E6-84712927F3AE}" destId="{63EA4BD5-7C9E-4D50-821D-C50876496DA9}" srcOrd="4" destOrd="0" presId="urn:microsoft.com/office/officeart/2005/8/layout/process4"/>
    <dgm:cxn modelId="{4C988616-43B3-4728-A3E2-EB048665E6E6}" type="presParOf" srcId="{63EA4BD5-7C9E-4D50-821D-C50876496DA9}" destId="{02D11F4D-431A-438D-AE7E-F56C2D20BEC5}" srcOrd="0" destOrd="0" presId="urn:microsoft.com/office/officeart/2005/8/layout/process4"/>
    <dgm:cxn modelId="{4623B6FC-DF00-4B02-B74C-660F1BD0D7D9}" type="presParOf" srcId="{29FED772-3226-42D1-93E6-84712927F3AE}" destId="{2F21BBD3-39A4-4C1E-B323-F26E7701126F}" srcOrd="5" destOrd="0" presId="urn:microsoft.com/office/officeart/2005/8/layout/process4"/>
    <dgm:cxn modelId="{10C5C6A9-6AE7-4755-8F15-A17C14003412}" type="presParOf" srcId="{29FED772-3226-42D1-93E6-84712927F3AE}" destId="{3BEC0ECD-1D72-49E9-89D3-2967A98301D6}" srcOrd="6" destOrd="0" presId="urn:microsoft.com/office/officeart/2005/8/layout/process4"/>
    <dgm:cxn modelId="{597EFC6D-823C-42BD-AC83-098B2E465B5E}" type="presParOf" srcId="{3BEC0ECD-1D72-49E9-89D3-2967A98301D6}" destId="{68644BA4-0C57-4D72-8C7E-3DB7B8BABDA1}" srcOrd="0" destOrd="0" presId="urn:microsoft.com/office/officeart/2005/8/layout/process4"/>
    <dgm:cxn modelId="{B43CEBC8-7CE1-4C2D-A19D-A6ECBE5C1E03}" type="presParOf" srcId="{29FED772-3226-42D1-93E6-84712927F3AE}" destId="{143F4098-A3ED-4795-A722-7E54ACC2F9FB}" srcOrd="7" destOrd="0" presId="urn:microsoft.com/office/officeart/2005/8/layout/process4"/>
    <dgm:cxn modelId="{81480403-E584-4CC0-8B18-4A30017F1ED0}" type="presParOf" srcId="{29FED772-3226-42D1-93E6-84712927F3AE}" destId="{BEB71CFA-B092-4AE6-B8D5-52FDCF4A83E0}" srcOrd="8" destOrd="0" presId="urn:microsoft.com/office/officeart/2005/8/layout/process4"/>
    <dgm:cxn modelId="{6D5088CB-77C5-4809-B0AA-9A22C26EA3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9CB21C3-EE65-4B20-B9FB-C5C0A439D1B8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482798DB-94C7-4EA4-82C5-BAE3C990C4CF}" type="presOf" srcId="{93CE3782-5D1C-45A3-BDAD-C5DEA70F4D12}" destId="{68644BA4-0C57-4D72-8C7E-3DB7B8BABDA1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7CCBC2-E204-4570-B25E-149F49E80DC2}" type="presOf" srcId="{01024DB0-16EF-488D-ABD3-E9469F7802B2}" destId="{069A38F2-FE84-4D44-BCA6-868FCFAB2AB7}" srcOrd="0" destOrd="0" presId="urn:microsoft.com/office/officeart/2005/8/layout/process4"/>
    <dgm:cxn modelId="{E1633B7F-680F-48EE-B44F-FE1A0583C076}" type="presOf" srcId="{35C9FAAE-5FDB-4348-AA1E-1629199BA38B}" destId="{BFD58B5E-0741-4737-A564-E905737DF424}" srcOrd="0" destOrd="0" presId="urn:microsoft.com/office/officeart/2005/8/layout/process4"/>
    <dgm:cxn modelId="{30BF0F2F-0A96-49FC-8F71-ECC548CB244E}" type="presOf" srcId="{972AA48F-D932-4DD3-852D-5DD651CEAB62}" destId="{DCD5B852-7425-4FCB-A431-1229D5DCA50A}" srcOrd="0" destOrd="0" presId="urn:microsoft.com/office/officeart/2005/8/layout/process4"/>
    <dgm:cxn modelId="{55373538-28B6-4157-ACF5-E221FDD705DE}" type="presOf" srcId="{A6A64550-F472-4156-A458-A49A8A6B7846}" destId="{02D11F4D-431A-438D-AE7E-F56C2D20BEC5}" srcOrd="0" destOrd="0" presId="urn:microsoft.com/office/officeart/2005/8/layout/process4"/>
    <dgm:cxn modelId="{591F126A-9B48-44B1-8D0D-214DF61E51B4}" type="presParOf" srcId="{29FED772-3226-42D1-93E6-84712927F3AE}" destId="{86B72E66-935B-4EA8-9C0D-9FB061DBA4F4}" srcOrd="0" destOrd="0" presId="urn:microsoft.com/office/officeart/2005/8/layout/process4"/>
    <dgm:cxn modelId="{94FA02CE-32BF-4507-B60C-E035F8AF6066}" type="presParOf" srcId="{86B72E66-935B-4EA8-9C0D-9FB061DBA4F4}" destId="{069A38F2-FE84-4D44-BCA6-868FCFAB2AB7}" srcOrd="0" destOrd="0" presId="urn:microsoft.com/office/officeart/2005/8/layout/process4"/>
    <dgm:cxn modelId="{961B9C08-2EEA-4068-A86C-CA4D1B3F3727}" type="presParOf" srcId="{29FED772-3226-42D1-93E6-84712927F3AE}" destId="{78A4FDED-8EC7-4885-9FFA-BDD9F907A66C}" srcOrd="1" destOrd="0" presId="urn:microsoft.com/office/officeart/2005/8/layout/process4"/>
    <dgm:cxn modelId="{B0507C09-A948-4E49-A4C1-E0CA3F00C191}" type="presParOf" srcId="{29FED772-3226-42D1-93E6-84712927F3AE}" destId="{2DE54A69-52F5-4900-9E81-9475F8AB88A0}" srcOrd="2" destOrd="0" presId="urn:microsoft.com/office/officeart/2005/8/layout/process4"/>
    <dgm:cxn modelId="{59B0B9A6-2D10-440C-ADF1-1D31039C9620}" type="presParOf" srcId="{2DE54A69-52F5-4900-9E81-9475F8AB88A0}" destId="{DCD5B852-7425-4FCB-A431-1229D5DCA50A}" srcOrd="0" destOrd="0" presId="urn:microsoft.com/office/officeart/2005/8/layout/process4"/>
    <dgm:cxn modelId="{509F27DA-484A-45E5-AACB-5186E232D95E}" type="presParOf" srcId="{29FED772-3226-42D1-93E6-84712927F3AE}" destId="{A82D05CB-3B31-4048-AF56-8F08435A5872}" srcOrd="3" destOrd="0" presId="urn:microsoft.com/office/officeart/2005/8/layout/process4"/>
    <dgm:cxn modelId="{2809CACA-BC71-4A75-80CB-26F7F5582858}" type="presParOf" srcId="{29FED772-3226-42D1-93E6-84712927F3AE}" destId="{63EA4BD5-7C9E-4D50-821D-C50876496DA9}" srcOrd="4" destOrd="0" presId="urn:microsoft.com/office/officeart/2005/8/layout/process4"/>
    <dgm:cxn modelId="{3F62B318-2167-428C-8729-749C887FB9DD}" type="presParOf" srcId="{63EA4BD5-7C9E-4D50-821D-C50876496DA9}" destId="{02D11F4D-431A-438D-AE7E-F56C2D20BEC5}" srcOrd="0" destOrd="0" presId="urn:microsoft.com/office/officeart/2005/8/layout/process4"/>
    <dgm:cxn modelId="{9F6C6310-EA4C-45B7-B34C-FED8403D6C04}" type="presParOf" srcId="{29FED772-3226-42D1-93E6-84712927F3AE}" destId="{2F21BBD3-39A4-4C1E-B323-F26E7701126F}" srcOrd="5" destOrd="0" presId="urn:microsoft.com/office/officeart/2005/8/layout/process4"/>
    <dgm:cxn modelId="{3F7DBEB8-A041-4AED-AE9A-F12C918A93C1}" type="presParOf" srcId="{29FED772-3226-42D1-93E6-84712927F3AE}" destId="{3BEC0ECD-1D72-49E9-89D3-2967A98301D6}" srcOrd="6" destOrd="0" presId="urn:microsoft.com/office/officeart/2005/8/layout/process4"/>
    <dgm:cxn modelId="{AECA954B-E8D2-4F4F-B599-0A49D975905B}" type="presParOf" srcId="{3BEC0ECD-1D72-49E9-89D3-2967A98301D6}" destId="{68644BA4-0C57-4D72-8C7E-3DB7B8BABDA1}" srcOrd="0" destOrd="0" presId="urn:microsoft.com/office/officeart/2005/8/layout/process4"/>
    <dgm:cxn modelId="{2C9F436B-A4BE-4A68-8A32-D8015B4C4949}" type="presParOf" srcId="{29FED772-3226-42D1-93E6-84712927F3AE}" destId="{143F4098-A3ED-4795-A722-7E54ACC2F9FB}" srcOrd="7" destOrd="0" presId="urn:microsoft.com/office/officeart/2005/8/layout/process4"/>
    <dgm:cxn modelId="{DCFFAB0D-45B2-4660-BC98-2435F99F8788}" type="presParOf" srcId="{29FED772-3226-42D1-93E6-84712927F3AE}" destId="{BEB71CFA-B092-4AE6-B8D5-52FDCF4A83E0}" srcOrd="8" destOrd="0" presId="urn:microsoft.com/office/officeart/2005/8/layout/process4"/>
    <dgm:cxn modelId="{140CA1FF-F94B-45AC-90F5-8DC0B3BAEB9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41EE752-834D-40E0-BAFE-3B8E290C9BBF}" type="presOf" srcId="{972AA48F-D932-4DD3-852D-5DD651CEAB62}" destId="{DCD5B852-7425-4FCB-A431-1229D5DCA50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827B5B0-E237-481D-9994-00D62155BB59}" type="presOf" srcId="{01024DB0-16EF-488D-ABD3-E9469F7802B2}" destId="{069A38F2-FE84-4D44-BCA6-868FCFAB2AB7}" srcOrd="0" destOrd="0" presId="urn:microsoft.com/office/officeart/2005/8/layout/process4"/>
    <dgm:cxn modelId="{51B7F729-17A7-4312-AC1F-F5E0AC92D50F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FBE150-F84D-41A4-B65B-5F4B21E24573}" type="presOf" srcId="{A8E89D63-A6AB-4F38-A916-591FB1E2E64A}" destId="{29FED772-3226-42D1-93E6-84712927F3AE}" srcOrd="0" destOrd="0" presId="urn:microsoft.com/office/officeart/2005/8/layout/process4"/>
    <dgm:cxn modelId="{6000EA98-5A10-443B-9210-FAD6B8E17E88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A7E987F8-07E2-457E-8962-28DF7B4237AA}" type="presOf" srcId="{93CE3782-5D1C-45A3-BDAD-C5DEA70F4D12}" destId="{68644BA4-0C57-4D72-8C7E-3DB7B8BABDA1}" srcOrd="0" destOrd="0" presId="urn:microsoft.com/office/officeart/2005/8/layout/process4"/>
    <dgm:cxn modelId="{AEC6E854-1317-4FF4-AF6E-D1981082E9EA}" type="presParOf" srcId="{29FED772-3226-42D1-93E6-84712927F3AE}" destId="{86B72E66-935B-4EA8-9C0D-9FB061DBA4F4}" srcOrd="0" destOrd="0" presId="urn:microsoft.com/office/officeart/2005/8/layout/process4"/>
    <dgm:cxn modelId="{3E02CAC5-B8F6-455D-95EF-A4F9A59989A5}" type="presParOf" srcId="{86B72E66-935B-4EA8-9C0D-9FB061DBA4F4}" destId="{069A38F2-FE84-4D44-BCA6-868FCFAB2AB7}" srcOrd="0" destOrd="0" presId="urn:microsoft.com/office/officeart/2005/8/layout/process4"/>
    <dgm:cxn modelId="{2D4717F3-0136-4EBF-A967-5355ADB8D60E}" type="presParOf" srcId="{29FED772-3226-42D1-93E6-84712927F3AE}" destId="{78A4FDED-8EC7-4885-9FFA-BDD9F907A66C}" srcOrd="1" destOrd="0" presId="urn:microsoft.com/office/officeart/2005/8/layout/process4"/>
    <dgm:cxn modelId="{C076F2AB-0084-4E42-AEBA-BA3A49823FCF}" type="presParOf" srcId="{29FED772-3226-42D1-93E6-84712927F3AE}" destId="{2DE54A69-52F5-4900-9E81-9475F8AB88A0}" srcOrd="2" destOrd="0" presId="urn:microsoft.com/office/officeart/2005/8/layout/process4"/>
    <dgm:cxn modelId="{AD7F24DB-D228-415A-B473-44A4EE2A6710}" type="presParOf" srcId="{2DE54A69-52F5-4900-9E81-9475F8AB88A0}" destId="{DCD5B852-7425-4FCB-A431-1229D5DCA50A}" srcOrd="0" destOrd="0" presId="urn:microsoft.com/office/officeart/2005/8/layout/process4"/>
    <dgm:cxn modelId="{C1D3B495-9886-465B-B0F0-1D98693A3973}" type="presParOf" srcId="{29FED772-3226-42D1-93E6-84712927F3AE}" destId="{A82D05CB-3B31-4048-AF56-8F08435A5872}" srcOrd="3" destOrd="0" presId="urn:microsoft.com/office/officeart/2005/8/layout/process4"/>
    <dgm:cxn modelId="{15E1D5C2-33E3-44EE-9BAA-22F2E2F35F5C}" type="presParOf" srcId="{29FED772-3226-42D1-93E6-84712927F3AE}" destId="{63EA4BD5-7C9E-4D50-821D-C50876496DA9}" srcOrd="4" destOrd="0" presId="urn:microsoft.com/office/officeart/2005/8/layout/process4"/>
    <dgm:cxn modelId="{E4F0F501-D47D-4F5C-BF2C-C9ABB0C24E14}" type="presParOf" srcId="{63EA4BD5-7C9E-4D50-821D-C50876496DA9}" destId="{02D11F4D-431A-438D-AE7E-F56C2D20BEC5}" srcOrd="0" destOrd="0" presId="urn:microsoft.com/office/officeart/2005/8/layout/process4"/>
    <dgm:cxn modelId="{A919FBA7-5BD8-427A-BFC9-5C92EA2D5B48}" type="presParOf" srcId="{29FED772-3226-42D1-93E6-84712927F3AE}" destId="{2F21BBD3-39A4-4C1E-B323-F26E7701126F}" srcOrd="5" destOrd="0" presId="urn:microsoft.com/office/officeart/2005/8/layout/process4"/>
    <dgm:cxn modelId="{C373C3E3-2306-46CE-BDBA-CD205CE5E1AA}" type="presParOf" srcId="{29FED772-3226-42D1-93E6-84712927F3AE}" destId="{3BEC0ECD-1D72-49E9-89D3-2967A98301D6}" srcOrd="6" destOrd="0" presId="urn:microsoft.com/office/officeart/2005/8/layout/process4"/>
    <dgm:cxn modelId="{C43C0452-2B7A-487E-8A57-D8FA64B1CB7E}" type="presParOf" srcId="{3BEC0ECD-1D72-49E9-89D3-2967A98301D6}" destId="{68644BA4-0C57-4D72-8C7E-3DB7B8BABDA1}" srcOrd="0" destOrd="0" presId="urn:microsoft.com/office/officeart/2005/8/layout/process4"/>
    <dgm:cxn modelId="{C6C7106C-A1C0-4891-953C-4C8E163370FE}" type="presParOf" srcId="{29FED772-3226-42D1-93E6-84712927F3AE}" destId="{143F4098-A3ED-4795-A722-7E54ACC2F9FB}" srcOrd="7" destOrd="0" presId="urn:microsoft.com/office/officeart/2005/8/layout/process4"/>
    <dgm:cxn modelId="{A6668FA4-A301-469A-9F81-CE5C0D068591}" type="presParOf" srcId="{29FED772-3226-42D1-93E6-84712927F3AE}" destId="{BEB71CFA-B092-4AE6-B8D5-52FDCF4A83E0}" srcOrd="8" destOrd="0" presId="urn:microsoft.com/office/officeart/2005/8/layout/process4"/>
    <dgm:cxn modelId="{EFA29357-AD03-48EA-AA23-2A78836D721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8584F5A-61A5-4522-9E8B-8E74E1CBD310}" type="presOf" srcId="{972AA48F-D932-4DD3-852D-5DD651CEAB62}" destId="{DCD5B852-7425-4FCB-A431-1229D5DCA50A}" srcOrd="0" destOrd="0" presId="urn:microsoft.com/office/officeart/2005/8/layout/process4"/>
    <dgm:cxn modelId="{25B1A260-DBF0-4CF5-9D52-F457E7A2B21E}" type="presOf" srcId="{35C9FAAE-5FDB-4348-AA1E-1629199BA38B}" destId="{BFD58B5E-0741-4737-A564-E905737DF424}" srcOrd="0" destOrd="0" presId="urn:microsoft.com/office/officeart/2005/8/layout/process4"/>
    <dgm:cxn modelId="{44F08C05-86C8-4187-82F6-CD911AD03397}" type="presOf" srcId="{A8E89D63-A6AB-4F38-A916-591FB1E2E64A}" destId="{29FED772-3226-42D1-93E6-84712927F3AE}" srcOrd="0" destOrd="0" presId="urn:microsoft.com/office/officeart/2005/8/layout/process4"/>
    <dgm:cxn modelId="{4653E12D-D4D4-4B45-96E7-1FC65AE72352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1F815C47-D408-44F2-B4E1-C14A649C6827}" type="presOf" srcId="{01024DB0-16EF-488D-ABD3-E9469F7802B2}" destId="{069A38F2-FE84-4D44-BCA6-868FCFAB2AB7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657E8128-5D59-4611-B193-5C1D31F8FA82}" type="presOf" srcId="{A6A64550-F472-4156-A458-A49A8A6B7846}" destId="{02D11F4D-431A-438D-AE7E-F56C2D20BEC5}" srcOrd="0" destOrd="0" presId="urn:microsoft.com/office/officeart/2005/8/layout/process4"/>
    <dgm:cxn modelId="{7FDD4BE1-A27A-49BF-BCDA-DE04014131BD}" type="presParOf" srcId="{29FED772-3226-42D1-93E6-84712927F3AE}" destId="{86B72E66-935B-4EA8-9C0D-9FB061DBA4F4}" srcOrd="0" destOrd="0" presId="urn:microsoft.com/office/officeart/2005/8/layout/process4"/>
    <dgm:cxn modelId="{D630079B-DE25-48AA-BD9F-5C5343FF7C39}" type="presParOf" srcId="{86B72E66-935B-4EA8-9C0D-9FB061DBA4F4}" destId="{069A38F2-FE84-4D44-BCA6-868FCFAB2AB7}" srcOrd="0" destOrd="0" presId="urn:microsoft.com/office/officeart/2005/8/layout/process4"/>
    <dgm:cxn modelId="{7EB5E7F9-9DBD-4FB4-9FA8-C3A34E2E9A2C}" type="presParOf" srcId="{29FED772-3226-42D1-93E6-84712927F3AE}" destId="{78A4FDED-8EC7-4885-9FFA-BDD9F907A66C}" srcOrd="1" destOrd="0" presId="urn:microsoft.com/office/officeart/2005/8/layout/process4"/>
    <dgm:cxn modelId="{CD33C21F-9A23-4AE7-9EBA-95C85B206EBE}" type="presParOf" srcId="{29FED772-3226-42D1-93E6-84712927F3AE}" destId="{2DE54A69-52F5-4900-9E81-9475F8AB88A0}" srcOrd="2" destOrd="0" presId="urn:microsoft.com/office/officeart/2005/8/layout/process4"/>
    <dgm:cxn modelId="{862E8840-4CD0-4818-B620-7B811A25AC96}" type="presParOf" srcId="{2DE54A69-52F5-4900-9E81-9475F8AB88A0}" destId="{DCD5B852-7425-4FCB-A431-1229D5DCA50A}" srcOrd="0" destOrd="0" presId="urn:microsoft.com/office/officeart/2005/8/layout/process4"/>
    <dgm:cxn modelId="{79A679C6-2D07-455F-8169-85DA1BDA0033}" type="presParOf" srcId="{29FED772-3226-42D1-93E6-84712927F3AE}" destId="{A82D05CB-3B31-4048-AF56-8F08435A5872}" srcOrd="3" destOrd="0" presId="urn:microsoft.com/office/officeart/2005/8/layout/process4"/>
    <dgm:cxn modelId="{AA87EE03-72DD-410F-8730-3EB0696E13B6}" type="presParOf" srcId="{29FED772-3226-42D1-93E6-84712927F3AE}" destId="{63EA4BD5-7C9E-4D50-821D-C50876496DA9}" srcOrd="4" destOrd="0" presId="urn:microsoft.com/office/officeart/2005/8/layout/process4"/>
    <dgm:cxn modelId="{600BADEE-F049-4D24-868F-1CE638F3999F}" type="presParOf" srcId="{63EA4BD5-7C9E-4D50-821D-C50876496DA9}" destId="{02D11F4D-431A-438D-AE7E-F56C2D20BEC5}" srcOrd="0" destOrd="0" presId="urn:microsoft.com/office/officeart/2005/8/layout/process4"/>
    <dgm:cxn modelId="{DB6B2DE7-FA97-4331-B7C8-A2149D3055E7}" type="presParOf" srcId="{29FED772-3226-42D1-93E6-84712927F3AE}" destId="{2F21BBD3-39A4-4C1E-B323-F26E7701126F}" srcOrd="5" destOrd="0" presId="urn:microsoft.com/office/officeart/2005/8/layout/process4"/>
    <dgm:cxn modelId="{8FBF6C89-D013-4F9C-B742-DE411C30F889}" type="presParOf" srcId="{29FED772-3226-42D1-93E6-84712927F3AE}" destId="{3BEC0ECD-1D72-49E9-89D3-2967A98301D6}" srcOrd="6" destOrd="0" presId="urn:microsoft.com/office/officeart/2005/8/layout/process4"/>
    <dgm:cxn modelId="{52C850B3-A25A-462B-9EA2-ADA5F9171520}" type="presParOf" srcId="{3BEC0ECD-1D72-49E9-89D3-2967A98301D6}" destId="{68644BA4-0C57-4D72-8C7E-3DB7B8BABDA1}" srcOrd="0" destOrd="0" presId="urn:microsoft.com/office/officeart/2005/8/layout/process4"/>
    <dgm:cxn modelId="{EF22B62C-DE2C-4B16-8DFA-79D066E32BF0}" type="presParOf" srcId="{29FED772-3226-42D1-93E6-84712927F3AE}" destId="{143F4098-A3ED-4795-A722-7E54ACC2F9FB}" srcOrd="7" destOrd="0" presId="urn:microsoft.com/office/officeart/2005/8/layout/process4"/>
    <dgm:cxn modelId="{C7C84359-9FC0-4139-A87B-A9D46518B350}" type="presParOf" srcId="{29FED772-3226-42D1-93E6-84712927F3AE}" destId="{BEB71CFA-B092-4AE6-B8D5-52FDCF4A83E0}" srcOrd="8" destOrd="0" presId="urn:microsoft.com/office/officeart/2005/8/layout/process4"/>
    <dgm:cxn modelId="{B26A6EFA-4585-4E1F-9C8B-1ABD1996BD3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A4666372-5CC2-41DE-8354-47E12C4F9542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E79F4C-CE8C-40FC-9371-7E9E0809EA8C}" type="presOf" srcId="{35C9FAAE-5FDB-4348-AA1E-1629199BA38B}" destId="{BFD58B5E-0741-4737-A564-E905737DF424}" srcOrd="0" destOrd="0" presId="urn:microsoft.com/office/officeart/2005/8/layout/process4"/>
    <dgm:cxn modelId="{25A6233F-1BEE-4034-B449-90D130F26DE9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8F17FB7-3A0A-403A-8ADA-549B6ACC125C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5759CD7-0C4D-4081-906F-FB4B7F83F8C8}" type="presOf" srcId="{4D816D50-29EE-4B0C-8B34-7EC20FC6CCCD}" destId="{48EBF894-E7DD-42E9-954C-FB5E97F9ABC6}" srcOrd="0" destOrd="0" presId="urn:microsoft.com/office/officeart/2005/8/layout/process4"/>
    <dgm:cxn modelId="{FA975086-D859-4036-AAD9-69D770591771}" type="presOf" srcId="{9E0525EE-7C5A-4585-A8F9-E2F6CAD401BB}" destId="{A025A060-5C15-483D-9E87-EED4825E30C0}" srcOrd="0" destOrd="0" presId="urn:microsoft.com/office/officeart/2005/8/layout/process4"/>
    <dgm:cxn modelId="{D38371C3-5727-4F7A-A33A-47593858EEE9}" type="presParOf" srcId="{29FED772-3226-42D1-93E6-84712927F3AE}" destId="{454D99BB-B1F8-4F93-B2DA-3A640D7837A9}" srcOrd="0" destOrd="0" presId="urn:microsoft.com/office/officeart/2005/8/layout/process4"/>
    <dgm:cxn modelId="{7F660DC2-447C-43C1-9958-C08C11DB8703}" type="presParOf" srcId="{454D99BB-B1F8-4F93-B2DA-3A640D7837A9}" destId="{8AC30DC6-9A66-4203-AB76-CE47DCD2A079}" srcOrd="0" destOrd="0" presId="urn:microsoft.com/office/officeart/2005/8/layout/process4"/>
    <dgm:cxn modelId="{F7250270-A0DE-4313-8C53-72C0B1CBB5C4}" type="presParOf" srcId="{29FED772-3226-42D1-93E6-84712927F3AE}" destId="{C67C3B1F-821D-4718-A8A4-583E837C0C4C}" srcOrd="1" destOrd="0" presId="urn:microsoft.com/office/officeart/2005/8/layout/process4"/>
    <dgm:cxn modelId="{C2CE7B13-88DD-4BB5-B78A-958C7118D9CA}" type="presParOf" srcId="{29FED772-3226-42D1-93E6-84712927F3AE}" destId="{E6F967E9-6508-447E-A08B-D3B675824035}" srcOrd="2" destOrd="0" presId="urn:microsoft.com/office/officeart/2005/8/layout/process4"/>
    <dgm:cxn modelId="{53FB603F-FE6E-4DA8-9E8E-ECB3D4986484}" type="presParOf" srcId="{E6F967E9-6508-447E-A08B-D3B675824035}" destId="{252F50F8-FB96-429F-96E8-F0732AB80F61}" srcOrd="0" destOrd="0" presId="urn:microsoft.com/office/officeart/2005/8/layout/process4"/>
    <dgm:cxn modelId="{DE565C33-5472-4C3D-8CD2-0FE598207E7C}" type="presParOf" srcId="{29FED772-3226-42D1-93E6-84712927F3AE}" destId="{A283F5C2-3867-48A7-859E-D1AD98885A60}" srcOrd="3" destOrd="0" presId="urn:microsoft.com/office/officeart/2005/8/layout/process4"/>
    <dgm:cxn modelId="{A75D97C0-77D5-4618-92EE-C79B27971F24}" type="presParOf" srcId="{29FED772-3226-42D1-93E6-84712927F3AE}" destId="{B8A1C4B4-2341-4E72-9395-FD6BBD63E654}" srcOrd="4" destOrd="0" presId="urn:microsoft.com/office/officeart/2005/8/layout/process4"/>
    <dgm:cxn modelId="{63386D8D-DB4E-4217-8FEE-9F2CAF3E2E48}" type="presParOf" srcId="{B8A1C4B4-2341-4E72-9395-FD6BBD63E654}" destId="{A025A060-5C15-483D-9E87-EED4825E30C0}" srcOrd="0" destOrd="0" presId="urn:microsoft.com/office/officeart/2005/8/layout/process4"/>
    <dgm:cxn modelId="{D5666E16-C7B5-4829-A4F2-C8972CA7C603}" type="presParOf" srcId="{29FED772-3226-42D1-93E6-84712927F3AE}" destId="{E67D332A-7C52-41A2-A168-5A222380EBE4}" srcOrd="5" destOrd="0" presId="urn:microsoft.com/office/officeart/2005/8/layout/process4"/>
    <dgm:cxn modelId="{C7209A3D-0FDC-4ADE-BAA1-DCF6A3B62C8C}" type="presParOf" srcId="{29FED772-3226-42D1-93E6-84712927F3AE}" destId="{29C740DE-3B8E-41C8-ACD5-8894DE8FFC09}" srcOrd="6" destOrd="0" presId="urn:microsoft.com/office/officeart/2005/8/layout/process4"/>
    <dgm:cxn modelId="{11891EA4-CF40-4E8D-8026-7FC017785CC0}" type="presParOf" srcId="{29C740DE-3B8E-41C8-ACD5-8894DE8FFC09}" destId="{48EBF894-E7DD-42E9-954C-FB5E97F9ABC6}" srcOrd="0" destOrd="0" presId="urn:microsoft.com/office/officeart/2005/8/layout/process4"/>
    <dgm:cxn modelId="{10CEE370-5E10-41C8-B843-3726AC60FEC8}" type="presParOf" srcId="{29FED772-3226-42D1-93E6-84712927F3AE}" destId="{143F4098-A3ED-4795-A722-7E54ACC2F9FB}" srcOrd="7" destOrd="0" presId="urn:microsoft.com/office/officeart/2005/8/layout/process4"/>
    <dgm:cxn modelId="{3B52B301-8AEC-4417-BDD7-E99E7979CEB5}" type="presParOf" srcId="{29FED772-3226-42D1-93E6-84712927F3AE}" destId="{BEB71CFA-B092-4AE6-B8D5-52FDCF4A83E0}" srcOrd="8" destOrd="0" presId="urn:microsoft.com/office/officeart/2005/8/layout/process4"/>
    <dgm:cxn modelId="{30F4D43E-B051-4F38-A8E4-D58EECC3615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09E3017-8368-451A-B475-48BC585A94BA}" type="presOf" srcId="{01024DB0-16EF-488D-ABD3-E9469F7802B2}" destId="{069A38F2-FE84-4D44-BCA6-868FCFAB2AB7}" srcOrd="0" destOrd="0" presId="urn:microsoft.com/office/officeart/2005/8/layout/process4"/>
    <dgm:cxn modelId="{2267847D-FFEB-43CE-8565-FF7BA06CD640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ECC65-0788-43C1-8A0D-49A4D0DE5DAF}" type="presOf" srcId="{93CE3782-5D1C-45A3-BDAD-C5DEA70F4D12}" destId="{68644BA4-0C57-4D72-8C7E-3DB7B8BABDA1}" srcOrd="0" destOrd="0" presId="urn:microsoft.com/office/officeart/2005/8/layout/process4"/>
    <dgm:cxn modelId="{BBA524E6-11D1-425F-8827-09C5F61E6A9E}" type="presOf" srcId="{35C9FAAE-5FDB-4348-AA1E-1629199BA38B}" destId="{BFD58B5E-0741-4737-A564-E905737DF424}" srcOrd="0" destOrd="0" presId="urn:microsoft.com/office/officeart/2005/8/layout/process4"/>
    <dgm:cxn modelId="{74244BAE-EE5F-4730-9B3F-BC294F08BAE4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1A1908D1-6005-4EDC-8C8B-FC226039DB68}" type="presOf" srcId="{A8E89D63-A6AB-4F38-A916-591FB1E2E64A}" destId="{29FED772-3226-42D1-93E6-84712927F3AE}" srcOrd="0" destOrd="0" presId="urn:microsoft.com/office/officeart/2005/8/layout/process4"/>
    <dgm:cxn modelId="{2F41B11E-B641-47FD-8BC2-BE5EC0AE5CB4}" type="presParOf" srcId="{29FED772-3226-42D1-93E6-84712927F3AE}" destId="{86B72E66-935B-4EA8-9C0D-9FB061DBA4F4}" srcOrd="0" destOrd="0" presId="urn:microsoft.com/office/officeart/2005/8/layout/process4"/>
    <dgm:cxn modelId="{49CE1AA7-193F-4BD4-A9C2-236F8358C098}" type="presParOf" srcId="{86B72E66-935B-4EA8-9C0D-9FB061DBA4F4}" destId="{069A38F2-FE84-4D44-BCA6-868FCFAB2AB7}" srcOrd="0" destOrd="0" presId="urn:microsoft.com/office/officeart/2005/8/layout/process4"/>
    <dgm:cxn modelId="{8B4F8FA0-4618-40CE-8FE9-F778018BF70E}" type="presParOf" srcId="{29FED772-3226-42D1-93E6-84712927F3AE}" destId="{78A4FDED-8EC7-4885-9FFA-BDD9F907A66C}" srcOrd="1" destOrd="0" presId="urn:microsoft.com/office/officeart/2005/8/layout/process4"/>
    <dgm:cxn modelId="{1529F6B4-851C-4E4C-BC96-0E4C0DD92DE7}" type="presParOf" srcId="{29FED772-3226-42D1-93E6-84712927F3AE}" destId="{2DE54A69-52F5-4900-9E81-9475F8AB88A0}" srcOrd="2" destOrd="0" presId="urn:microsoft.com/office/officeart/2005/8/layout/process4"/>
    <dgm:cxn modelId="{D5242C13-B0CB-4CB9-8E8D-BD7B1157C55C}" type="presParOf" srcId="{2DE54A69-52F5-4900-9E81-9475F8AB88A0}" destId="{DCD5B852-7425-4FCB-A431-1229D5DCA50A}" srcOrd="0" destOrd="0" presId="urn:microsoft.com/office/officeart/2005/8/layout/process4"/>
    <dgm:cxn modelId="{84E3A7FD-3369-4B55-AC69-598CDF9B6F9C}" type="presParOf" srcId="{29FED772-3226-42D1-93E6-84712927F3AE}" destId="{A82D05CB-3B31-4048-AF56-8F08435A5872}" srcOrd="3" destOrd="0" presId="urn:microsoft.com/office/officeart/2005/8/layout/process4"/>
    <dgm:cxn modelId="{50954E1B-DFE5-4889-9162-0825D39468FD}" type="presParOf" srcId="{29FED772-3226-42D1-93E6-84712927F3AE}" destId="{63EA4BD5-7C9E-4D50-821D-C50876496DA9}" srcOrd="4" destOrd="0" presId="urn:microsoft.com/office/officeart/2005/8/layout/process4"/>
    <dgm:cxn modelId="{FBA0EAE0-5001-40B4-8A9C-24C1A54B21E4}" type="presParOf" srcId="{63EA4BD5-7C9E-4D50-821D-C50876496DA9}" destId="{02D11F4D-431A-438D-AE7E-F56C2D20BEC5}" srcOrd="0" destOrd="0" presId="urn:microsoft.com/office/officeart/2005/8/layout/process4"/>
    <dgm:cxn modelId="{849B0EBE-0E08-40D2-A68B-2691A4EA8B8E}" type="presParOf" srcId="{29FED772-3226-42D1-93E6-84712927F3AE}" destId="{2F21BBD3-39A4-4C1E-B323-F26E7701126F}" srcOrd="5" destOrd="0" presId="urn:microsoft.com/office/officeart/2005/8/layout/process4"/>
    <dgm:cxn modelId="{1BA6D6BC-5E33-4F8D-8A75-D30D48F66489}" type="presParOf" srcId="{29FED772-3226-42D1-93E6-84712927F3AE}" destId="{3BEC0ECD-1D72-49E9-89D3-2967A98301D6}" srcOrd="6" destOrd="0" presId="urn:microsoft.com/office/officeart/2005/8/layout/process4"/>
    <dgm:cxn modelId="{05C15D51-D1EC-4FDB-BA88-204D3CE34E55}" type="presParOf" srcId="{3BEC0ECD-1D72-49E9-89D3-2967A98301D6}" destId="{68644BA4-0C57-4D72-8C7E-3DB7B8BABDA1}" srcOrd="0" destOrd="0" presId="urn:microsoft.com/office/officeart/2005/8/layout/process4"/>
    <dgm:cxn modelId="{7B39EA51-26E3-4689-867D-20DDE7228683}" type="presParOf" srcId="{29FED772-3226-42D1-93E6-84712927F3AE}" destId="{143F4098-A3ED-4795-A722-7E54ACC2F9FB}" srcOrd="7" destOrd="0" presId="urn:microsoft.com/office/officeart/2005/8/layout/process4"/>
    <dgm:cxn modelId="{41E8535E-41EF-4D27-B24B-834B08B93938}" type="presParOf" srcId="{29FED772-3226-42D1-93E6-84712927F3AE}" destId="{BEB71CFA-B092-4AE6-B8D5-52FDCF4A83E0}" srcOrd="8" destOrd="0" presId="urn:microsoft.com/office/officeart/2005/8/layout/process4"/>
    <dgm:cxn modelId="{55218778-4A69-4E4B-AA2C-F514E29CA19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56266D-6CE2-419F-B8AF-B432C79ABF8E}" type="presOf" srcId="{35C9FAAE-5FDB-4348-AA1E-1629199BA38B}" destId="{BFD58B5E-0741-4737-A564-E905737DF424}" srcOrd="0" destOrd="0" presId="urn:microsoft.com/office/officeart/2005/8/layout/process4"/>
    <dgm:cxn modelId="{1884FF8B-052C-4E5D-8A46-3B9622ED1627}" type="presOf" srcId="{93CE3782-5D1C-45A3-BDAD-C5DEA70F4D12}" destId="{68644BA4-0C57-4D72-8C7E-3DB7B8BABDA1}" srcOrd="0" destOrd="0" presId="urn:microsoft.com/office/officeart/2005/8/layout/process4"/>
    <dgm:cxn modelId="{0A5C2461-5FEC-4E70-8EAC-02C98692E2B4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B6206F-E684-4366-91CC-976BF01F6AEA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024C1E2-6C74-4AA9-9E3F-4BA4253E2FBD}" type="presOf" srcId="{A8E89D63-A6AB-4F38-A916-591FB1E2E64A}" destId="{29FED772-3226-42D1-93E6-84712927F3AE}" srcOrd="0" destOrd="0" presId="urn:microsoft.com/office/officeart/2005/8/layout/process4"/>
    <dgm:cxn modelId="{3F10E39E-24B7-450F-BF93-FFF6B51FCD6C}" type="presOf" srcId="{972AA48F-D932-4DD3-852D-5DD651CEAB62}" destId="{DCD5B852-7425-4FCB-A431-1229D5DCA50A}" srcOrd="0" destOrd="0" presId="urn:microsoft.com/office/officeart/2005/8/layout/process4"/>
    <dgm:cxn modelId="{8602E0E4-C0AA-448F-BDE9-C4E0AD2B8728}" type="presParOf" srcId="{29FED772-3226-42D1-93E6-84712927F3AE}" destId="{86B72E66-935B-4EA8-9C0D-9FB061DBA4F4}" srcOrd="0" destOrd="0" presId="urn:microsoft.com/office/officeart/2005/8/layout/process4"/>
    <dgm:cxn modelId="{C62FEAB8-EACB-408A-B9E8-EF30FBD56EE0}" type="presParOf" srcId="{86B72E66-935B-4EA8-9C0D-9FB061DBA4F4}" destId="{069A38F2-FE84-4D44-BCA6-868FCFAB2AB7}" srcOrd="0" destOrd="0" presId="urn:microsoft.com/office/officeart/2005/8/layout/process4"/>
    <dgm:cxn modelId="{A1ACEB34-622D-4FC5-9B20-CF4146636B88}" type="presParOf" srcId="{29FED772-3226-42D1-93E6-84712927F3AE}" destId="{78A4FDED-8EC7-4885-9FFA-BDD9F907A66C}" srcOrd="1" destOrd="0" presId="urn:microsoft.com/office/officeart/2005/8/layout/process4"/>
    <dgm:cxn modelId="{E12FF46C-B870-455F-BDE9-528D14872C97}" type="presParOf" srcId="{29FED772-3226-42D1-93E6-84712927F3AE}" destId="{2DE54A69-52F5-4900-9E81-9475F8AB88A0}" srcOrd="2" destOrd="0" presId="urn:microsoft.com/office/officeart/2005/8/layout/process4"/>
    <dgm:cxn modelId="{7709271A-1AF9-40AA-A1EF-A26F91965610}" type="presParOf" srcId="{2DE54A69-52F5-4900-9E81-9475F8AB88A0}" destId="{DCD5B852-7425-4FCB-A431-1229D5DCA50A}" srcOrd="0" destOrd="0" presId="urn:microsoft.com/office/officeart/2005/8/layout/process4"/>
    <dgm:cxn modelId="{E88A6F92-CA7C-4D71-8BD9-6DC6890926EB}" type="presParOf" srcId="{29FED772-3226-42D1-93E6-84712927F3AE}" destId="{A82D05CB-3B31-4048-AF56-8F08435A5872}" srcOrd="3" destOrd="0" presId="urn:microsoft.com/office/officeart/2005/8/layout/process4"/>
    <dgm:cxn modelId="{FB12DEAB-4B1F-494D-BD8E-A22FCD97E97B}" type="presParOf" srcId="{29FED772-3226-42D1-93E6-84712927F3AE}" destId="{63EA4BD5-7C9E-4D50-821D-C50876496DA9}" srcOrd="4" destOrd="0" presId="urn:microsoft.com/office/officeart/2005/8/layout/process4"/>
    <dgm:cxn modelId="{D805F600-392C-417B-B386-EB90D62F9258}" type="presParOf" srcId="{63EA4BD5-7C9E-4D50-821D-C50876496DA9}" destId="{02D11F4D-431A-438D-AE7E-F56C2D20BEC5}" srcOrd="0" destOrd="0" presId="urn:microsoft.com/office/officeart/2005/8/layout/process4"/>
    <dgm:cxn modelId="{CD5A1B8B-E5F9-43B0-BD9A-BDEF1A76AAEB}" type="presParOf" srcId="{29FED772-3226-42D1-93E6-84712927F3AE}" destId="{2F21BBD3-39A4-4C1E-B323-F26E7701126F}" srcOrd="5" destOrd="0" presId="urn:microsoft.com/office/officeart/2005/8/layout/process4"/>
    <dgm:cxn modelId="{BC3F5E1D-D894-489B-B1A8-609B9A71CBFD}" type="presParOf" srcId="{29FED772-3226-42D1-93E6-84712927F3AE}" destId="{3BEC0ECD-1D72-49E9-89D3-2967A98301D6}" srcOrd="6" destOrd="0" presId="urn:microsoft.com/office/officeart/2005/8/layout/process4"/>
    <dgm:cxn modelId="{57A8AAF5-4A01-47D2-8A3D-1256D2236C33}" type="presParOf" srcId="{3BEC0ECD-1D72-49E9-89D3-2967A98301D6}" destId="{68644BA4-0C57-4D72-8C7E-3DB7B8BABDA1}" srcOrd="0" destOrd="0" presId="urn:microsoft.com/office/officeart/2005/8/layout/process4"/>
    <dgm:cxn modelId="{062B0424-4409-420C-9A4B-DCD7F90626C6}" type="presParOf" srcId="{29FED772-3226-42D1-93E6-84712927F3AE}" destId="{143F4098-A3ED-4795-A722-7E54ACC2F9FB}" srcOrd="7" destOrd="0" presId="urn:microsoft.com/office/officeart/2005/8/layout/process4"/>
    <dgm:cxn modelId="{EEB204A4-263E-4D95-880A-CE903A73955E}" type="presParOf" srcId="{29FED772-3226-42D1-93E6-84712927F3AE}" destId="{BEB71CFA-B092-4AE6-B8D5-52FDCF4A83E0}" srcOrd="8" destOrd="0" presId="urn:microsoft.com/office/officeart/2005/8/layout/process4"/>
    <dgm:cxn modelId="{95B8C77B-AA9C-40C1-964D-50569395B8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C4C9C-77AA-408A-9815-8FFCFF96A765}" type="presOf" srcId="{972AA48F-D932-4DD3-852D-5DD651CEAB62}" destId="{DCD5B852-7425-4FCB-A431-1229D5DCA50A}" srcOrd="0" destOrd="0" presId="urn:microsoft.com/office/officeart/2005/8/layout/process4"/>
    <dgm:cxn modelId="{5C3E0021-6802-4CC7-B879-6D1D10AF7C78}" type="presOf" srcId="{A6A64550-F472-4156-A458-A49A8A6B7846}" destId="{02D11F4D-431A-438D-AE7E-F56C2D20BEC5}" srcOrd="0" destOrd="0" presId="urn:microsoft.com/office/officeart/2005/8/layout/process4"/>
    <dgm:cxn modelId="{9B024A9A-BD6B-4C32-AA0A-501954A9753F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54AC08F0-0C1A-4969-AC65-8B5A4F09A239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B7A0672-2E9B-4F61-B313-49A1656CCEAF}" type="presOf" srcId="{A8E89D63-A6AB-4F38-A916-591FB1E2E64A}" destId="{29FED772-3226-42D1-93E6-84712927F3AE}" srcOrd="0" destOrd="0" presId="urn:microsoft.com/office/officeart/2005/8/layout/process4"/>
    <dgm:cxn modelId="{272A168D-4F7A-4209-8176-B41B7975B508}" type="presOf" srcId="{01024DB0-16EF-488D-ABD3-E9469F7802B2}" destId="{069A38F2-FE84-4D44-BCA6-868FCFAB2AB7}" srcOrd="0" destOrd="0" presId="urn:microsoft.com/office/officeart/2005/8/layout/process4"/>
    <dgm:cxn modelId="{E2FBB0D1-7BAC-4849-905B-534F06E6CCA9}" type="presParOf" srcId="{29FED772-3226-42D1-93E6-84712927F3AE}" destId="{86B72E66-935B-4EA8-9C0D-9FB061DBA4F4}" srcOrd="0" destOrd="0" presId="urn:microsoft.com/office/officeart/2005/8/layout/process4"/>
    <dgm:cxn modelId="{10CBA4E4-0EE2-402A-BD14-4ADAE0A130D5}" type="presParOf" srcId="{86B72E66-935B-4EA8-9C0D-9FB061DBA4F4}" destId="{069A38F2-FE84-4D44-BCA6-868FCFAB2AB7}" srcOrd="0" destOrd="0" presId="urn:microsoft.com/office/officeart/2005/8/layout/process4"/>
    <dgm:cxn modelId="{B9E17768-C44E-4926-974C-619120F371C2}" type="presParOf" srcId="{29FED772-3226-42D1-93E6-84712927F3AE}" destId="{78A4FDED-8EC7-4885-9FFA-BDD9F907A66C}" srcOrd="1" destOrd="0" presId="urn:microsoft.com/office/officeart/2005/8/layout/process4"/>
    <dgm:cxn modelId="{822D5F89-E70A-4917-8DAA-A0030405A7E6}" type="presParOf" srcId="{29FED772-3226-42D1-93E6-84712927F3AE}" destId="{2DE54A69-52F5-4900-9E81-9475F8AB88A0}" srcOrd="2" destOrd="0" presId="urn:microsoft.com/office/officeart/2005/8/layout/process4"/>
    <dgm:cxn modelId="{879B3011-887B-430F-AED3-96D532EE1177}" type="presParOf" srcId="{2DE54A69-52F5-4900-9E81-9475F8AB88A0}" destId="{DCD5B852-7425-4FCB-A431-1229D5DCA50A}" srcOrd="0" destOrd="0" presId="urn:microsoft.com/office/officeart/2005/8/layout/process4"/>
    <dgm:cxn modelId="{9B0DB8A0-FC28-457C-BA0A-AD51AEF38AAA}" type="presParOf" srcId="{29FED772-3226-42D1-93E6-84712927F3AE}" destId="{A82D05CB-3B31-4048-AF56-8F08435A5872}" srcOrd="3" destOrd="0" presId="urn:microsoft.com/office/officeart/2005/8/layout/process4"/>
    <dgm:cxn modelId="{804D854B-C14A-4FFA-A5FC-768E2450F51B}" type="presParOf" srcId="{29FED772-3226-42D1-93E6-84712927F3AE}" destId="{63EA4BD5-7C9E-4D50-821D-C50876496DA9}" srcOrd="4" destOrd="0" presId="urn:microsoft.com/office/officeart/2005/8/layout/process4"/>
    <dgm:cxn modelId="{7FAA89F5-20DB-4BFC-AF0D-881E3A90F8FD}" type="presParOf" srcId="{63EA4BD5-7C9E-4D50-821D-C50876496DA9}" destId="{02D11F4D-431A-438D-AE7E-F56C2D20BEC5}" srcOrd="0" destOrd="0" presId="urn:microsoft.com/office/officeart/2005/8/layout/process4"/>
    <dgm:cxn modelId="{C325D5E3-FA88-42CF-8D02-CBF6425194AD}" type="presParOf" srcId="{29FED772-3226-42D1-93E6-84712927F3AE}" destId="{2F21BBD3-39A4-4C1E-B323-F26E7701126F}" srcOrd="5" destOrd="0" presId="urn:microsoft.com/office/officeart/2005/8/layout/process4"/>
    <dgm:cxn modelId="{E71DEE58-24BD-46E1-9DDC-0EF5B760B099}" type="presParOf" srcId="{29FED772-3226-42D1-93E6-84712927F3AE}" destId="{3BEC0ECD-1D72-49E9-89D3-2967A98301D6}" srcOrd="6" destOrd="0" presId="urn:microsoft.com/office/officeart/2005/8/layout/process4"/>
    <dgm:cxn modelId="{2B7A674D-3354-4C19-B195-46AD9B9EBA32}" type="presParOf" srcId="{3BEC0ECD-1D72-49E9-89D3-2967A98301D6}" destId="{68644BA4-0C57-4D72-8C7E-3DB7B8BABDA1}" srcOrd="0" destOrd="0" presId="urn:microsoft.com/office/officeart/2005/8/layout/process4"/>
    <dgm:cxn modelId="{B32BFD6C-2102-499D-829B-DAE99375C3E5}" type="presParOf" srcId="{29FED772-3226-42D1-93E6-84712927F3AE}" destId="{143F4098-A3ED-4795-A722-7E54ACC2F9FB}" srcOrd="7" destOrd="0" presId="urn:microsoft.com/office/officeart/2005/8/layout/process4"/>
    <dgm:cxn modelId="{6593393E-EF1E-4AE1-979A-B0364CD2BF4C}" type="presParOf" srcId="{29FED772-3226-42D1-93E6-84712927F3AE}" destId="{BEB71CFA-B092-4AE6-B8D5-52FDCF4A83E0}" srcOrd="8" destOrd="0" presId="urn:microsoft.com/office/officeart/2005/8/layout/process4"/>
    <dgm:cxn modelId="{A19886F3-901B-4C51-8BDD-ED4E80CFAB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1863AB-26B3-48D0-B9C1-DE3508FAD3E2}" type="presOf" srcId="{93CE3782-5D1C-45A3-BDAD-C5DEA70F4D12}" destId="{68644BA4-0C57-4D72-8C7E-3DB7B8BABDA1}" srcOrd="0" destOrd="0" presId="urn:microsoft.com/office/officeart/2005/8/layout/process4"/>
    <dgm:cxn modelId="{E6850397-8AB9-456F-9EC7-9114C2E263D1}" type="presOf" srcId="{01024DB0-16EF-488D-ABD3-E9469F7802B2}" destId="{069A38F2-FE84-4D44-BCA6-868FCFAB2AB7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D519451-27C5-4226-B20A-0EA60B2F9B9A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289B9EC5-D877-4ECA-A3CC-3DCBC562102E}" type="presOf" srcId="{A8E89D63-A6AB-4F38-A916-591FB1E2E64A}" destId="{29FED772-3226-42D1-93E6-84712927F3AE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3C3BA002-E310-4F8F-9FE5-0A0AB302A301}" type="presOf" srcId="{A6A64550-F472-4156-A458-A49A8A6B7846}" destId="{02D11F4D-431A-438D-AE7E-F56C2D20BEC5}" srcOrd="0" destOrd="0" presId="urn:microsoft.com/office/officeart/2005/8/layout/process4"/>
    <dgm:cxn modelId="{D733FF53-A53E-4180-8669-C677099E7340}" type="presOf" srcId="{972AA48F-D932-4DD3-852D-5DD651CEAB62}" destId="{DCD5B852-7425-4FCB-A431-1229D5DCA50A}" srcOrd="0" destOrd="0" presId="urn:microsoft.com/office/officeart/2005/8/layout/process4"/>
    <dgm:cxn modelId="{910A590D-CD31-419F-A35B-359C1F4F02E8}" type="presParOf" srcId="{29FED772-3226-42D1-93E6-84712927F3AE}" destId="{86B72E66-935B-4EA8-9C0D-9FB061DBA4F4}" srcOrd="0" destOrd="0" presId="urn:microsoft.com/office/officeart/2005/8/layout/process4"/>
    <dgm:cxn modelId="{0BD2D1BC-9421-4A7F-B2D6-902B01F293C4}" type="presParOf" srcId="{86B72E66-935B-4EA8-9C0D-9FB061DBA4F4}" destId="{069A38F2-FE84-4D44-BCA6-868FCFAB2AB7}" srcOrd="0" destOrd="0" presId="urn:microsoft.com/office/officeart/2005/8/layout/process4"/>
    <dgm:cxn modelId="{E83A2E7B-0FE9-4CC4-9578-D3AA44A702F7}" type="presParOf" srcId="{29FED772-3226-42D1-93E6-84712927F3AE}" destId="{78A4FDED-8EC7-4885-9FFA-BDD9F907A66C}" srcOrd="1" destOrd="0" presId="urn:microsoft.com/office/officeart/2005/8/layout/process4"/>
    <dgm:cxn modelId="{E394A56F-0177-4247-87C4-0314A76E94F6}" type="presParOf" srcId="{29FED772-3226-42D1-93E6-84712927F3AE}" destId="{2DE54A69-52F5-4900-9E81-9475F8AB88A0}" srcOrd="2" destOrd="0" presId="urn:microsoft.com/office/officeart/2005/8/layout/process4"/>
    <dgm:cxn modelId="{5B4613D5-C67A-47FD-B69D-650ACF529BB8}" type="presParOf" srcId="{2DE54A69-52F5-4900-9E81-9475F8AB88A0}" destId="{DCD5B852-7425-4FCB-A431-1229D5DCA50A}" srcOrd="0" destOrd="0" presId="urn:microsoft.com/office/officeart/2005/8/layout/process4"/>
    <dgm:cxn modelId="{83D9B10A-256F-4899-A4B3-A0850DDE17F3}" type="presParOf" srcId="{29FED772-3226-42D1-93E6-84712927F3AE}" destId="{A82D05CB-3B31-4048-AF56-8F08435A5872}" srcOrd="3" destOrd="0" presId="urn:microsoft.com/office/officeart/2005/8/layout/process4"/>
    <dgm:cxn modelId="{1D6FE58D-A234-4CD0-8060-EFA793B74B4D}" type="presParOf" srcId="{29FED772-3226-42D1-93E6-84712927F3AE}" destId="{63EA4BD5-7C9E-4D50-821D-C50876496DA9}" srcOrd="4" destOrd="0" presId="urn:microsoft.com/office/officeart/2005/8/layout/process4"/>
    <dgm:cxn modelId="{1A5B9F6C-24A7-40B7-8805-22DC02982F07}" type="presParOf" srcId="{63EA4BD5-7C9E-4D50-821D-C50876496DA9}" destId="{02D11F4D-431A-438D-AE7E-F56C2D20BEC5}" srcOrd="0" destOrd="0" presId="urn:microsoft.com/office/officeart/2005/8/layout/process4"/>
    <dgm:cxn modelId="{822B4F88-6FF8-4470-A341-15F82F8BC433}" type="presParOf" srcId="{29FED772-3226-42D1-93E6-84712927F3AE}" destId="{2F21BBD3-39A4-4C1E-B323-F26E7701126F}" srcOrd="5" destOrd="0" presId="urn:microsoft.com/office/officeart/2005/8/layout/process4"/>
    <dgm:cxn modelId="{4DFFE829-61D7-4381-A8B8-39B8E3BB1E08}" type="presParOf" srcId="{29FED772-3226-42D1-93E6-84712927F3AE}" destId="{3BEC0ECD-1D72-49E9-89D3-2967A98301D6}" srcOrd="6" destOrd="0" presId="urn:microsoft.com/office/officeart/2005/8/layout/process4"/>
    <dgm:cxn modelId="{21C17CB6-83B2-4607-916F-A363DB4B2A21}" type="presParOf" srcId="{3BEC0ECD-1D72-49E9-89D3-2967A98301D6}" destId="{68644BA4-0C57-4D72-8C7E-3DB7B8BABDA1}" srcOrd="0" destOrd="0" presId="urn:microsoft.com/office/officeart/2005/8/layout/process4"/>
    <dgm:cxn modelId="{FF72422E-2CF9-4E49-8035-A238EC19EE3E}" type="presParOf" srcId="{29FED772-3226-42D1-93E6-84712927F3AE}" destId="{143F4098-A3ED-4795-A722-7E54ACC2F9FB}" srcOrd="7" destOrd="0" presId="urn:microsoft.com/office/officeart/2005/8/layout/process4"/>
    <dgm:cxn modelId="{D79A5329-4978-4003-90A2-03B53DCD92DD}" type="presParOf" srcId="{29FED772-3226-42D1-93E6-84712927F3AE}" destId="{BEB71CFA-B092-4AE6-B8D5-52FDCF4A83E0}" srcOrd="8" destOrd="0" presId="urn:microsoft.com/office/officeart/2005/8/layout/process4"/>
    <dgm:cxn modelId="{29FF512D-9FD0-4689-BBD0-812AA110B74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B015D1-89BD-4580-B87F-17D0DCD5449D}" type="presOf" srcId="{A6A64550-F472-4156-A458-A49A8A6B7846}" destId="{02D11F4D-431A-438D-AE7E-F56C2D20BEC5}" srcOrd="0" destOrd="0" presId="urn:microsoft.com/office/officeart/2005/8/layout/process4"/>
    <dgm:cxn modelId="{EBED4677-59C8-4FE3-8A85-2A8DB65D0928}" type="presOf" srcId="{01024DB0-16EF-488D-ABD3-E9469F7802B2}" destId="{069A38F2-FE84-4D44-BCA6-868FCFAB2AB7}" srcOrd="0" destOrd="0" presId="urn:microsoft.com/office/officeart/2005/8/layout/process4"/>
    <dgm:cxn modelId="{B875838A-53E3-4BB5-B8B0-6C4281AAB977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6A8FA9BE-18C6-4D0C-830E-D4A4D78B6BA6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AA43FBDF-5F4D-4221-81A6-D4C57CF7F5AA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F1E86754-D52B-4A07-9676-A8E3940657EE}" type="presOf" srcId="{93CE3782-5D1C-45A3-BDAD-C5DEA70F4D12}" destId="{68644BA4-0C57-4D72-8C7E-3DB7B8BABDA1}" srcOrd="0" destOrd="0" presId="urn:microsoft.com/office/officeart/2005/8/layout/process4"/>
    <dgm:cxn modelId="{D0041DA6-AF45-4682-BB93-F9741F75EEDE}" type="presParOf" srcId="{29FED772-3226-42D1-93E6-84712927F3AE}" destId="{86B72E66-935B-4EA8-9C0D-9FB061DBA4F4}" srcOrd="0" destOrd="0" presId="urn:microsoft.com/office/officeart/2005/8/layout/process4"/>
    <dgm:cxn modelId="{EF5ECD60-706B-422F-AD17-4C401D353CF2}" type="presParOf" srcId="{86B72E66-935B-4EA8-9C0D-9FB061DBA4F4}" destId="{069A38F2-FE84-4D44-BCA6-868FCFAB2AB7}" srcOrd="0" destOrd="0" presId="urn:microsoft.com/office/officeart/2005/8/layout/process4"/>
    <dgm:cxn modelId="{53D0B614-BF55-4D88-9098-BC543D7D5163}" type="presParOf" srcId="{29FED772-3226-42D1-93E6-84712927F3AE}" destId="{78A4FDED-8EC7-4885-9FFA-BDD9F907A66C}" srcOrd="1" destOrd="0" presId="urn:microsoft.com/office/officeart/2005/8/layout/process4"/>
    <dgm:cxn modelId="{945EB684-42E4-413D-BA40-4A756A69E2E5}" type="presParOf" srcId="{29FED772-3226-42D1-93E6-84712927F3AE}" destId="{2DE54A69-52F5-4900-9E81-9475F8AB88A0}" srcOrd="2" destOrd="0" presId="urn:microsoft.com/office/officeart/2005/8/layout/process4"/>
    <dgm:cxn modelId="{5C6FA229-D132-4789-9B62-6D3E5C1C419F}" type="presParOf" srcId="{2DE54A69-52F5-4900-9E81-9475F8AB88A0}" destId="{DCD5B852-7425-4FCB-A431-1229D5DCA50A}" srcOrd="0" destOrd="0" presId="urn:microsoft.com/office/officeart/2005/8/layout/process4"/>
    <dgm:cxn modelId="{FCA6F809-54D2-4133-92CC-5ECBFFE36B45}" type="presParOf" srcId="{29FED772-3226-42D1-93E6-84712927F3AE}" destId="{A82D05CB-3B31-4048-AF56-8F08435A5872}" srcOrd="3" destOrd="0" presId="urn:microsoft.com/office/officeart/2005/8/layout/process4"/>
    <dgm:cxn modelId="{3D17A2AF-ED97-473C-8C2B-6DFF142B3775}" type="presParOf" srcId="{29FED772-3226-42D1-93E6-84712927F3AE}" destId="{63EA4BD5-7C9E-4D50-821D-C50876496DA9}" srcOrd="4" destOrd="0" presId="urn:microsoft.com/office/officeart/2005/8/layout/process4"/>
    <dgm:cxn modelId="{28287044-C134-4D48-AB68-77EC4B283E6B}" type="presParOf" srcId="{63EA4BD5-7C9E-4D50-821D-C50876496DA9}" destId="{02D11F4D-431A-438D-AE7E-F56C2D20BEC5}" srcOrd="0" destOrd="0" presId="urn:microsoft.com/office/officeart/2005/8/layout/process4"/>
    <dgm:cxn modelId="{B649AA79-88F0-467D-9B07-550C8E406FA7}" type="presParOf" srcId="{29FED772-3226-42D1-93E6-84712927F3AE}" destId="{2F21BBD3-39A4-4C1E-B323-F26E7701126F}" srcOrd="5" destOrd="0" presId="urn:microsoft.com/office/officeart/2005/8/layout/process4"/>
    <dgm:cxn modelId="{5D20DD76-7782-44B7-A397-60B76A72AB1F}" type="presParOf" srcId="{29FED772-3226-42D1-93E6-84712927F3AE}" destId="{3BEC0ECD-1D72-49E9-89D3-2967A98301D6}" srcOrd="6" destOrd="0" presId="urn:microsoft.com/office/officeart/2005/8/layout/process4"/>
    <dgm:cxn modelId="{670DE4C4-D70E-497F-837A-6861D4056B73}" type="presParOf" srcId="{3BEC0ECD-1D72-49E9-89D3-2967A98301D6}" destId="{68644BA4-0C57-4D72-8C7E-3DB7B8BABDA1}" srcOrd="0" destOrd="0" presId="urn:microsoft.com/office/officeart/2005/8/layout/process4"/>
    <dgm:cxn modelId="{D8574794-33B8-42AF-A3E5-F8E167B6D1FC}" type="presParOf" srcId="{29FED772-3226-42D1-93E6-84712927F3AE}" destId="{143F4098-A3ED-4795-A722-7E54ACC2F9FB}" srcOrd="7" destOrd="0" presId="urn:microsoft.com/office/officeart/2005/8/layout/process4"/>
    <dgm:cxn modelId="{4EB4A640-CC42-43D1-8A86-75D069536FF1}" type="presParOf" srcId="{29FED772-3226-42D1-93E6-84712927F3AE}" destId="{BEB71CFA-B092-4AE6-B8D5-52FDCF4A83E0}" srcOrd="8" destOrd="0" presId="urn:microsoft.com/office/officeart/2005/8/layout/process4"/>
    <dgm:cxn modelId="{F0EDD880-04F6-43EA-8898-2264D51661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五、整理成果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6DD08E-9596-4222-B254-196AD122110E}" type="presOf" srcId="{A8E89D63-A6AB-4F38-A916-591FB1E2E64A}" destId="{29FED772-3226-42D1-93E6-84712927F3AE}" srcOrd="0" destOrd="0" presId="urn:microsoft.com/office/officeart/2005/8/layout/process4"/>
    <dgm:cxn modelId="{2055C743-2D1E-41AF-9E3D-13254E3E5811}" type="presOf" srcId="{35C9FAAE-5FDB-4348-AA1E-1629199BA38B}" destId="{BFD58B5E-0741-4737-A564-E905737DF424}" srcOrd="0" destOrd="0" presId="urn:microsoft.com/office/officeart/2005/8/layout/process4"/>
    <dgm:cxn modelId="{05BC6CA8-7000-43E1-9C02-26C71E4D7B5D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8A2CBDC-C54F-445E-B35F-927B98E62F74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2DDA24C3-CF0D-4D9F-B30A-8C48C4A4B0B9}" type="presOf" srcId="{93CE3782-5D1C-45A3-BDAD-C5DEA70F4D12}" destId="{68644BA4-0C57-4D72-8C7E-3DB7B8BABDA1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DF11F56-9742-40BA-A60C-D19B2B83DAC4}" type="presOf" srcId="{A6A64550-F472-4156-A458-A49A8A6B7846}" destId="{02D11F4D-431A-438D-AE7E-F56C2D20BEC5}" srcOrd="0" destOrd="0" presId="urn:microsoft.com/office/officeart/2005/8/layout/process4"/>
    <dgm:cxn modelId="{04153624-F20B-4C48-ADBC-FCA702FC63C5}" type="presParOf" srcId="{29FED772-3226-42D1-93E6-84712927F3AE}" destId="{86B72E66-935B-4EA8-9C0D-9FB061DBA4F4}" srcOrd="0" destOrd="0" presId="urn:microsoft.com/office/officeart/2005/8/layout/process4"/>
    <dgm:cxn modelId="{F4312235-E9A6-4396-BF9A-2901EC3D59F7}" type="presParOf" srcId="{86B72E66-935B-4EA8-9C0D-9FB061DBA4F4}" destId="{069A38F2-FE84-4D44-BCA6-868FCFAB2AB7}" srcOrd="0" destOrd="0" presId="urn:microsoft.com/office/officeart/2005/8/layout/process4"/>
    <dgm:cxn modelId="{CDDBEE37-0F92-445F-AA8C-878006D68B76}" type="presParOf" srcId="{29FED772-3226-42D1-93E6-84712927F3AE}" destId="{78A4FDED-8EC7-4885-9FFA-BDD9F907A66C}" srcOrd="1" destOrd="0" presId="urn:microsoft.com/office/officeart/2005/8/layout/process4"/>
    <dgm:cxn modelId="{1477E0EC-AA04-4FD4-B8B6-1ECB5D10F7C7}" type="presParOf" srcId="{29FED772-3226-42D1-93E6-84712927F3AE}" destId="{2DE54A69-52F5-4900-9E81-9475F8AB88A0}" srcOrd="2" destOrd="0" presId="urn:microsoft.com/office/officeart/2005/8/layout/process4"/>
    <dgm:cxn modelId="{6BF8FE67-EA08-43C4-B0C9-29AC317189AE}" type="presParOf" srcId="{2DE54A69-52F5-4900-9E81-9475F8AB88A0}" destId="{DCD5B852-7425-4FCB-A431-1229D5DCA50A}" srcOrd="0" destOrd="0" presId="urn:microsoft.com/office/officeart/2005/8/layout/process4"/>
    <dgm:cxn modelId="{81EBD92B-B41B-4880-B03E-E38A93AB60B1}" type="presParOf" srcId="{29FED772-3226-42D1-93E6-84712927F3AE}" destId="{A82D05CB-3B31-4048-AF56-8F08435A5872}" srcOrd="3" destOrd="0" presId="urn:microsoft.com/office/officeart/2005/8/layout/process4"/>
    <dgm:cxn modelId="{3530D78C-D176-453E-9610-DD90EFD3E08E}" type="presParOf" srcId="{29FED772-3226-42D1-93E6-84712927F3AE}" destId="{63EA4BD5-7C9E-4D50-821D-C50876496DA9}" srcOrd="4" destOrd="0" presId="urn:microsoft.com/office/officeart/2005/8/layout/process4"/>
    <dgm:cxn modelId="{71CD0E87-2A2F-4070-8E9E-BF46B5D62BA5}" type="presParOf" srcId="{63EA4BD5-7C9E-4D50-821D-C50876496DA9}" destId="{02D11F4D-431A-438D-AE7E-F56C2D20BEC5}" srcOrd="0" destOrd="0" presId="urn:microsoft.com/office/officeart/2005/8/layout/process4"/>
    <dgm:cxn modelId="{D8857D44-8ED0-44C9-8D46-7D0700CD8672}" type="presParOf" srcId="{29FED772-3226-42D1-93E6-84712927F3AE}" destId="{2F21BBD3-39A4-4C1E-B323-F26E7701126F}" srcOrd="5" destOrd="0" presId="urn:microsoft.com/office/officeart/2005/8/layout/process4"/>
    <dgm:cxn modelId="{C4256C6A-2C7F-4D5B-90F1-175AF04E3B88}" type="presParOf" srcId="{29FED772-3226-42D1-93E6-84712927F3AE}" destId="{3BEC0ECD-1D72-49E9-89D3-2967A98301D6}" srcOrd="6" destOrd="0" presId="urn:microsoft.com/office/officeart/2005/8/layout/process4"/>
    <dgm:cxn modelId="{56BAC265-DB60-416F-BC2B-CABD0E6425A6}" type="presParOf" srcId="{3BEC0ECD-1D72-49E9-89D3-2967A98301D6}" destId="{68644BA4-0C57-4D72-8C7E-3DB7B8BABDA1}" srcOrd="0" destOrd="0" presId="urn:microsoft.com/office/officeart/2005/8/layout/process4"/>
    <dgm:cxn modelId="{1D7D34D3-0DD0-4A83-A08E-9EC2F8FAFADC}" type="presParOf" srcId="{29FED772-3226-42D1-93E6-84712927F3AE}" destId="{143F4098-A3ED-4795-A722-7E54ACC2F9FB}" srcOrd="7" destOrd="0" presId="urn:microsoft.com/office/officeart/2005/8/layout/process4"/>
    <dgm:cxn modelId="{462DFB98-91DA-4BA1-BE40-63800B7D8300}" type="presParOf" srcId="{29FED772-3226-42D1-93E6-84712927F3AE}" destId="{BEB71CFA-B092-4AE6-B8D5-52FDCF4A83E0}" srcOrd="8" destOrd="0" presId="urn:microsoft.com/office/officeart/2005/8/layout/process4"/>
    <dgm:cxn modelId="{5056846E-D93B-41D6-8E73-2C00FE9787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二、概览</a:t>
          </a:r>
          <a:r>
            <a:rPr lang="en-US" altLang="zh-CN" sz="2800" i="0" dirty="0" smtClean="0"/>
            <a:t>Network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R Package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三、分析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7E383C87-59D6-4B22-87AD-DB132D373FA7}" type="pres">
      <dgm:prSet presAssocID="{4D816D50-29EE-4B0C-8B34-7EC20FC6CCC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4"/>
      <dgm:spPr/>
    </dgm:pt>
    <dgm:pt modelId="{F4505938-771B-4789-A632-4FB447E1538A}" type="pres">
      <dgm:prSet presAssocID="{9E0525EE-7C5A-4585-A8F9-E2F6CAD401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4"/>
      <dgm:spPr/>
    </dgm:pt>
    <dgm:pt modelId="{6B143345-E462-427E-AB04-E69CEA259125}" type="pres">
      <dgm:prSet presAssocID="{91BE5529-2E1E-4CEF-9A13-F2B85092CD6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4"/>
      <dgm:spPr/>
    </dgm:pt>
    <dgm:pt modelId="{0A49D77F-F34B-459B-B6BD-29FB06D7E824}" type="pres">
      <dgm:prSet presAssocID="{375780CD-7774-4207-9758-EDB77BE3FB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4"/>
      <dgm:spPr/>
    </dgm:pt>
  </dgm:ptLst>
  <dgm:cxnLst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5CE826D-B5E2-4043-ACD2-03ACBAB1AE8B}" type="presOf" srcId="{9E0525EE-7C5A-4585-A8F9-E2F6CAD401BB}" destId="{A025A060-5C15-483D-9E87-EED4825E30C0}" srcOrd="0" destOrd="0" presId="urn:microsoft.com/office/officeart/2005/8/layout/process4"/>
    <dgm:cxn modelId="{5BC21FBF-AF45-4A54-9B2F-ECB69AD3921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DBAFCA-9EAF-4DE0-AD0F-30AC99B89757}" type="presOf" srcId="{A8E89D63-A6AB-4F38-A916-591FB1E2E64A}" destId="{29FED772-3226-42D1-93E6-84712927F3AE}" srcOrd="0" destOrd="0" presId="urn:microsoft.com/office/officeart/2005/8/layout/process4"/>
    <dgm:cxn modelId="{8DCABF20-A380-411E-AE6C-03A6FD1A384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A8B46EE-A710-434F-8F90-19437121715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18F1D79-4A16-48C7-A59A-BAB01ABBB5AB}" type="presOf" srcId="{0902B5EB-839A-40C3-8C41-D98045BF1643}" destId="{252F50F8-FB96-429F-96E8-F0732AB80F61}" srcOrd="0" destOrd="0" presId="urn:microsoft.com/office/officeart/2005/8/layout/process4"/>
    <dgm:cxn modelId="{A8487BCF-D6D1-4EF0-B971-320CE68BD508}" type="presParOf" srcId="{29FED772-3226-42D1-93E6-84712927F3AE}" destId="{454D99BB-B1F8-4F93-B2DA-3A640D7837A9}" srcOrd="0" destOrd="0" presId="urn:microsoft.com/office/officeart/2005/8/layout/process4"/>
    <dgm:cxn modelId="{2070A80B-3BF0-408E-815E-9E15A2DC24B9}" type="presParOf" srcId="{454D99BB-B1F8-4F93-B2DA-3A640D7837A9}" destId="{8AC30DC6-9A66-4203-AB76-CE47DCD2A079}" srcOrd="0" destOrd="0" presId="urn:microsoft.com/office/officeart/2005/8/layout/process4"/>
    <dgm:cxn modelId="{A508A8AA-40B4-4E73-89EA-30081FB70E18}" type="presParOf" srcId="{29FED772-3226-42D1-93E6-84712927F3AE}" destId="{C67C3B1F-821D-4718-A8A4-583E837C0C4C}" srcOrd="1" destOrd="0" presId="urn:microsoft.com/office/officeart/2005/8/layout/process4"/>
    <dgm:cxn modelId="{B538ECF8-D6B3-437A-9FA9-2A27364ED21F}" type="presParOf" srcId="{29FED772-3226-42D1-93E6-84712927F3AE}" destId="{E6F967E9-6508-447E-A08B-D3B675824035}" srcOrd="2" destOrd="0" presId="urn:microsoft.com/office/officeart/2005/8/layout/process4"/>
    <dgm:cxn modelId="{CFAAA261-CAAE-4C10-BC90-3ADFE15767A2}" type="presParOf" srcId="{E6F967E9-6508-447E-A08B-D3B675824035}" destId="{252F50F8-FB96-429F-96E8-F0732AB80F61}" srcOrd="0" destOrd="0" presId="urn:microsoft.com/office/officeart/2005/8/layout/process4"/>
    <dgm:cxn modelId="{05B038F4-29C8-4B9E-9D51-824CA3784107}" type="presParOf" srcId="{29FED772-3226-42D1-93E6-84712927F3AE}" destId="{A283F5C2-3867-48A7-859E-D1AD98885A60}" srcOrd="3" destOrd="0" presId="urn:microsoft.com/office/officeart/2005/8/layout/process4"/>
    <dgm:cxn modelId="{C50ADD6E-F981-44DC-AA08-29B3A79DB2E6}" type="presParOf" srcId="{29FED772-3226-42D1-93E6-84712927F3AE}" destId="{B8A1C4B4-2341-4E72-9395-FD6BBD63E654}" srcOrd="4" destOrd="0" presId="urn:microsoft.com/office/officeart/2005/8/layout/process4"/>
    <dgm:cxn modelId="{9D366817-06EA-4003-A8C2-DAB49BA8837B}" type="presParOf" srcId="{B8A1C4B4-2341-4E72-9395-FD6BBD63E654}" destId="{A025A060-5C15-483D-9E87-EED4825E30C0}" srcOrd="0" destOrd="0" presId="urn:microsoft.com/office/officeart/2005/8/layout/process4"/>
    <dgm:cxn modelId="{DF9184A0-27E7-4935-9BB7-A51313A3E2E0}" type="presParOf" srcId="{29FED772-3226-42D1-93E6-84712927F3AE}" destId="{E67D332A-7C52-41A2-A168-5A222380EBE4}" srcOrd="5" destOrd="0" presId="urn:microsoft.com/office/officeart/2005/8/layout/process4"/>
    <dgm:cxn modelId="{7B832842-C176-4C2A-BBC7-E2E65B80B1C4}" type="presParOf" srcId="{29FED772-3226-42D1-93E6-84712927F3AE}" destId="{29C740DE-3B8E-41C8-ACD5-8894DE8FFC09}" srcOrd="6" destOrd="0" presId="urn:microsoft.com/office/officeart/2005/8/layout/process4"/>
    <dgm:cxn modelId="{3EEE8DE1-AE48-478B-87C5-567EE0975397}" type="presParOf" srcId="{29C740DE-3B8E-41C8-ACD5-8894DE8FFC09}" destId="{48EBF894-E7DD-42E9-954C-FB5E97F9ABC6}" srcOrd="0" destOrd="0" presId="urn:microsoft.com/office/officeart/2005/8/layout/process4"/>
    <dgm:cxn modelId="{087F9261-887C-417C-A28C-294410C17DF1}" type="presParOf" srcId="{29FED772-3226-42D1-93E6-84712927F3AE}" destId="{143F4098-A3ED-4795-A722-7E54ACC2F9FB}" srcOrd="7" destOrd="0" presId="urn:microsoft.com/office/officeart/2005/8/layout/process4"/>
    <dgm:cxn modelId="{8C69ABE0-C3C8-42C2-8F54-D3E8F72E64A3}" type="presParOf" srcId="{29FED772-3226-42D1-93E6-84712927F3AE}" destId="{BEB71CFA-B092-4AE6-B8D5-52FDCF4A83E0}" srcOrd="8" destOrd="0" presId="urn:microsoft.com/office/officeart/2005/8/layout/process4"/>
    <dgm:cxn modelId="{5D7D0417-B57F-49CE-A96C-3B3FC21B896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3E7015C-4A4E-46B8-8EDC-4F5BEC42A520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DDEF0-4C5B-4C3C-BE2A-56E40DF9E8B6}" type="presOf" srcId="{A8E89D63-A6AB-4F38-A916-591FB1E2E64A}" destId="{29FED772-3226-42D1-93E6-84712927F3AE}" srcOrd="0" destOrd="0" presId="urn:microsoft.com/office/officeart/2005/8/layout/process4"/>
    <dgm:cxn modelId="{B77EE1B4-4E20-4F03-B1AA-0374FFD59006}" type="presOf" srcId="{9E0525EE-7C5A-4585-A8F9-E2F6CAD401BB}" destId="{A025A060-5C15-483D-9E87-EED4825E30C0}" srcOrd="0" destOrd="0" presId="urn:microsoft.com/office/officeart/2005/8/layout/process4"/>
    <dgm:cxn modelId="{55828DF6-DA99-4F10-9D42-EE673D15DCC5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C2052E4-69CC-4DB5-AE90-21BD4EE13156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A7C0492-58E7-4B4D-B4E7-8999F3A0A9CF}" type="presOf" srcId="{4D816D50-29EE-4B0C-8B34-7EC20FC6CCCD}" destId="{48EBF894-E7DD-42E9-954C-FB5E97F9ABC6}" srcOrd="0" destOrd="0" presId="urn:microsoft.com/office/officeart/2005/8/layout/process4"/>
    <dgm:cxn modelId="{0A9F2A67-1BCC-4A3B-BF80-744D07716C14}" type="presParOf" srcId="{29FED772-3226-42D1-93E6-84712927F3AE}" destId="{454D99BB-B1F8-4F93-B2DA-3A640D7837A9}" srcOrd="0" destOrd="0" presId="urn:microsoft.com/office/officeart/2005/8/layout/process4"/>
    <dgm:cxn modelId="{D223E9C9-A458-4355-8933-58C22351C9DC}" type="presParOf" srcId="{454D99BB-B1F8-4F93-B2DA-3A640D7837A9}" destId="{8AC30DC6-9A66-4203-AB76-CE47DCD2A079}" srcOrd="0" destOrd="0" presId="urn:microsoft.com/office/officeart/2005/8/layout/process4"/>
    <dgm:cxn modelId="{2D7417C9-F833-45AA-85B3-0AD0A6031D26}" type="presParOf" srcId="{29FED772-3226-42D1-93E6-84712927F3AE}" destId="{C67C3B1F-821D-4718-A8A4-583E837C0C4C}" srcOrd="1" destOrd="0" presId="urn:microsoft.com/office/officeart/2005/8/layout/process4"/>
    <dgm:cxn modelId="{4D51AF03-E510-4326-8A99-2FB42AE4D584}" type="presParOf" srcId="{29FED772-3226-42D1-93E6-84712927F3AE}" destId="{E6F967E9-6508-447E-A08B-D3B675824035}" srcOrd="2" destOrd="0" presId="urn:microsoft.com/office/officeart/2005/8/layout/process4"/>
    <dgm:cxn modelId="{05FBFF2E-BE93-400B-BAFA-707AE04813E1}" type="presParOf" srcId="{E6F967E9-6508-447E-A08B-D3B675824035}" destId="{252F50F8-FB96-429F-96E8-F0732AB80F61}" srcOrd="0" destOrd="0" presId="urn:microsoft.com/office/officeart/2005/8/layout/process4"/>
    <dgm:cxn modelId="{C3A94AF4-41ED-47C3-AF7A-3C79A01FC72C}" type="presParOf" srcId="{29FED772-3226-42D1-93E6-84712927F3AE}" destId="{A283F5C2-3867-48A7-859E-D1AD98885A60}" srcOrd="3" destOrd="0" presId="urn:microsoft.com/office/officeart/2005/8/layout/process4"/>
    <dgm:cxn modelId="{A4C8B081-45EB-4766-AF20-E8AA090400CD}" type="presParOf" srcId="{29FED772-3226-42D1-93E6-84712927F3AE}" destId="{B8A1C4B4-2341-4E72-9395-FD6BBD63E654}" srcOrd="4" destOrd="0" presId="urn:microsoft.com/office/officeart/2005/8/layout/process4"/>
    <dgm:cxn modelId="{BF2B9E9A-D8ED-4563-84A8-416D9CBE0E76}" type="presParOf" srcId="{B8A1C4B4-2341-4E72-9395-FD6BBD63E654}" destId="{A025A060-5C15-483D-9E87-EED4825E30C0}" srcOrd="0" destOrd="0" presId="urn:microsoft.com/office/officeart/2005/8/layout/process4"/>
    <dgm:cxn modelId="{2C03A90D-4467-4348-82A8-F3DAF3900584}" type="presParOf" srcId="{29FED772-3226-42D1-93E6-84712927F3AE}" destId="{E67D332A-7C52-41A2-A168-5A222380EBE4}" srcOrd="5" destOrd="0" presId="urn:microsoft.com/office/officeart/2005/8/layout/process4"/>
    <dgm:cxn modelId="{6731C055-0970-4F50-B02D-8437FA5B8709}" type="presParOf" srcId="{29FED772-3226-42D1-93E6-84712927F3AE}" destId="{29C740DE-3B8E-41C8-ACD5-8894DE8FFC09}" srcOrd="6" destOrd="0" presId="urn:microsoft.com/office/officeart/2005/8/layout/process4"/>
    <dgm:cxn modelId="{4B994F7D-B596-492C-8B21-FCDB1E094091}" type="presParOf" srcId="{29C740DE-3B8E-41C8-ACD5-8894DE8FFC09}" destId="{48EBF894-E7DD-42E9-954C-FB5E97F9ABC6}" srcOrd="0" destOrd="0" presId="urn:microsoft.com/office/officeart/2005/8/layout/process4"/>
    <dgm:cxn modelId="{04A6BFD6-DB7D-44DA-9620-1BCB77F5D31E}" type="presParOf" srcId="{29FED772-3226-42D1-93E6-84712927F3AE}" destId="{143F4098-A3ED-4795-A722-7E54ACC2F9FB}" srcOrd="7" destOrd="0" presId="urn:microsoft.com/office/officeart/2005/8/layout/process4"/>
    <dgm:cxn modelId="{94A8FF83-3D6E-431E-B9BF-A5B45BE4B1E4}" type="presParOf" srcId="{29FED772-3226-42D1-93E6-84712927F3AE}" destId="{BEB71CFA-B092-4AE6-B8D5-52FDCF4A83E0}" srcOrd="8" destOrd="0" presId="urn:microsoft.com/office/officeart/2005/8/layout/process4"/>
    <dgm:cxn modelId="{99EDD658-93A4-4903-AC00-1080247AF4F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GRAMMAR IN R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PLOT IN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DATA IN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3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3"/>
      <dgm:spPr/>
    </dgm:pt>
    <dgm:pt modelId="{93D83325-18E9-4C5B-8660-1605B3B5AA60}" type="pres">
      <dgm:prSet presAssocID="{A8E89D63-A6AB-4F38-A916-591FB1E2E64A}" presName="dstNode" presStyleLbl="node1" presStyleIdx="0" presStyleCnt="3"/>
      <dgm:spPr/>
    </dgm:pt>
    <dgm:pt modelId="{4AA746E0-7800-477B-B5D4-9258A1D2991C}" type="pres">
      <dgm:prSet presAssocID="{35C9FAAE-5FDB-4348-AA1E-1629199BA38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3"/>
      <dgm:spPr/>
    </dgm:pt>
    <dgm:pt modelId="{296176FD-F1C4-44FF-99F1-16172B496AEC}" type="pres">
      <dgm:prSet presAssocID="{4D816D50-29EE-4B0C-8B34-7EC20FC6CCC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3"/>
      <dgm:spPr/>
    </dgm:pt>
    <dgm:pt modelId="{3F13052E-D0D5-495C-8E83-5331706C3ECF}" type="pres">
      <dgm:prSet presAssocID="{9E0525EE-7C5A-4585-A8F9-E2F6CAD401B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3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E7B2FBC-24A7-4156-8F53-5CD0DDAFF584}" type="presOf" srcId="{0902B5EB-839A-40C3-8C41-D98045BF1643}" destId="{252F50F8-FB96-429F-96E8-F0732AB80F61}" srcOrd="0" destOrd="0" presId="urn:microsoft.com/office/officeart/2005/8/layout/process4"/>
    <dgm:cxn modelId="{B11611A2-5458-4F62-8185-7D06B2897E7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81511B1-2E84-4384-BB2F-4FC679B749BD}" type="presOf" srcId="{4D816D50-29EE-4B0C-8B34-7EC20FC6CCCD}" destId="{48EBF894-E7DD-42E9-954C-FB5E97F9ABC6}" srcOrd="0" destOrd="0" presId="urn:microsoft.com/office/officeart/2005/8/layout/process4"/>
    <dgm:cxn modelId="{1B1B51F1-C722-41C8-A9CE-79423376682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403381A-9C8A-411B-B5DF-A40D520C5301}" type="presOf" srcId="{35C9FAAE-5FDB-4348-AA1E-1629199BA38B}" destId="{BFD58B5E-0741-4737-A564-E905737DF424}" srcOrd="0" destOrd="0" presId="urn:microsoft.com/office/officeart/2005/8/layout/process4"/>
    <dgm:cxn modelId="{F1BEB4E9-E22E-44ED-9A4C-D38A0B8E43AB}" type="presOf" srcId="{9E0525EE-7C5A-4585-A8F9-E2F6CAD401BB}" destId="{A025A060-5C15-483D-9E87-EED4825E30C0}" srcOrd="0" destOrd="0" presId="urn:microsoft.com/office/officeart/2005/8/layout/process4"/>
    <dgm:cxn modelId="{F1D8E9A2-E110-4256-8525-F8B061A75972}" type="presParOf" srcId="{29FED772-3226-42D1-93E6-84712927F3AE}" destId="{454D99BB-B1F8-4F93-B2DA-3A640D7837A9}" srcOrd="0" destOrd="0" presId="urn:microsoft.com/office/officeart/2005/8/layout/process4"/>
    <dgm:cxn modelId="{CB03B7D6-986E-44A3-A20D-372C6DF316EA}" type="presParOf" srcId="{454D99BB-B1F8-4F93-B2DA-3A640D7837A9}" destId="{8AC30DC6-9A66-4203-AB76-CE47DCD2A079}" srcOrd="0" destOrd="0" presId="urn:microsoft.com/office/officeart/2005/8/layout/process4"/>
    <dgm:cxn modelId="{4A7D5D61-CDC3-4CBD-B8F3-9D17ABE776B4}" type="presParOf" srcId="{29FED772-3226-42D1-93E6-84712927F3AE}" destId="{C67C3B1F-821D-4718-A8A4-583E837C0C4C}" srcOrd="1" destOrd="0" presId="urn:microsoft.com/office/officeart/2005/8/layout/process4"/>
    <dgm:cxn modelId="{A4C7DDA9-2AE4-472B-A9CC-D585263CBADA}" type="presParOf" srcId="{29FED772-3226-42D1-93E6-84712927F3AE}" destId="{E6F967E9-6508-447E-A08B-D3B675824035}" srcOrd="2" destOrd="0" presId="urn:microsoft.com/office/officeart/2005/8/layout/process4"/>
    <dgm:cxn modelId="{13ED5EEB-301D-4751-96FC-76F222445B45}" type="presParOf" srcId="{E6F967E9-6508-447E-A08B-D3B675824035}" destId="{252F50F8-FB96-429F-96E8-F0732AB80F61}" srcOrd="0" destOrd="0" presId="urn:microsoft.com/office/officeart/2005/8/layout/process4"/>
    <dgm:cxn modelId="{AB87D9FF-BBFB-4AF0-B9E8-AF0E1A40C030}" type="presParOf" srcId="{29FED772-3226-42D1-93E6-84712927F3AE}" destId="{A283F5C2-3867-48A7-859E-D1AD98885A60}" srcOrd="3" destOrd="0" presId="urn:microsoft.com/office/officeart/2005/8/layout/process4"/>
    <dgm:cxn modelId="{8F3D091B-0FD5-4873-96BE-89B6A336253C}" type="presParOf" srcId="{29FED772-3226-42D1-93E6-84712927F3AE}" destId="{B8A1C4B4-2341-4E72-9395-FD6BBD63E654}" srcOrd="4" destOrd="0" presId="urn:microsoft.com/office/officeart/2005/8/layout/process4"/>
    <dgm:cxn modelId="{CC8ED102-5518-4B94-B886-1700F3EC8A22}" type="presParOf" srcId="{B8A1C4B4-2341-4E72-9395-FD6BBD63E654}" destId="{A025A060-5C15-483D-9E87-EED4825E30C0}" srcOrd="0" destOrd="0" presId="urn:microsoft.com/office/officeart/2005/8/layout/process4"/>
    <dgm:cxn modelId="{AF18B26B-5617-41A3-AA87-DECD0E56792E}" type="presParOf" srcId="{29FED772-3226-42D1-93E6-84712927F3AE}" destId="{E67D332A-7C52-41A2-A168-5A222380EBE4}" srcOrd="5" destOrd="0" presId="urn:microsoft.com/office/officeart/2005/8/layout/process4"/>
    <dgm:cxn modelId="{27D3877A-641C-44C2-8F65-A4D7B1A9CF1C}" type="presParOf" srcId="{29FED772-3226-42D1-93E6-84712927F3AE}" destId="{29C740DE-3B8E-41C8-ACD5-8894DE8FFC09}" srcOrd="6" destOrd="0" presId="urn:microsoft.com/office/officeart/2005/8/layout/process4"/>
    <dgm:cxn modelId="{20A84EF6-5E30-45E1-9425-783D0EF4D3B8}" type="presParOf" srcId="{29C740DE-3B8E-41C8-ACD5-8894DE8FFC09}" destId="{48EBF894-E7DD-42E9-954C-FB5E97F9ABC6}" srcOrd="0" destOrd="0" presId="urn:microsoft.com/office/officeart/2005/8/layout/process4"/>
    <dgm:cxn modelId="{4BF24B92-E271-45DC-86FC-5E99AFF3418A}" type="presParOf" srcId="{29FED772-3226-42D1-93E6-84712927F3AE}" destId="{143F4098-A3ED-4795-A722-7E54ACC2F9FB}" srcOrd="7" destOrd="0" presId="urn:microsoft.com/office/officeart/2005/8/layout/process4"/>
    <dgm:cxn modelId="{93BC5EC2-640E-4847-8F89-CBCC2F792CFF}" type="presParOf" srcId="{29FED772-3226-42D1-93E6-84712927F3AE}" destId="{BEB71CFA-B092-4AE6-B8D5-52FDCF4A83E0}" srcOrd="8" destOrd="0" presId="urn:microsoft.com/office/officeart/2005/8/layout/process4"/>
    <dgm:cxn modelId="{6E5FCE02-6B40-4588-B4AA-9BA8A85880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8125B81-8C5F-4301-BD5E-9E925EA8F2EF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285F10E-D70E-49FE-96FA-356992D019D1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0A9E90D-F626-4B97-86DC-FA67364D2C6A}" type="presOf" srcId="{35C9FAAE-5FDB-4348-AA1E-1629199BA38B}" destId="{BFD58B5E-0741-4737-A564-E905737DF424}" srcOrd="0" destOrd="0" presId="urn:microsoft.com/office/officeart/2005/8/layout/process4"/>
    <dgm:cxn modelId="{B60FD01F-C08D-42BA-ACC8-40281FA7E6B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0E25094-F53B-4664-AD98-1463E577F667}" type="presOf" srcId="{A8E89D63-A6AB-4F38-A916-591FB1E2E64A}" destId="{29FED772-3226-42D1-93E6-84712927F3AE}" srcOrd="0" destOrd="0" presId="urn:microsoft.com/office/officeart/2005/8/layout/process4"/>
    <dgm:cxn modelId="{21D150E5-8F81-4A8E-9FF6-D83981B5D6A4}" type="presOf" srcId="{0902B5EB-839A-40C3-8C41-D98045BF1643}" destId="{252F50F8-FB96-429F-96E8-F0732AB80F61}" srcOrd="0" destOrd="0" presId="urn:microsoft.com/office/officeart/2005/8/layout/process4"/>
    <dgm:cxn modelId="{B3C78F35-974F-40CA-9993-1796175BE911}" type="presParOf" srcId="{29FED772-3226-42D1-93E6-84712927F3AE}" destId="{454D99BB-B1F8-4F93-B2DA-3A640D7837A9}" srcOrd="0" destOrd="0" presId="urn:microsoft.com/office/officeart/2005/8/layout/process4"/>
    <dgm:cxn modelId="{074F22AA-558E-48D6-AC0B-E39035FB3438}" type="presParOf" srcId="{454D99BB-B1F8-4F93-B2DA-3A640D7837A9}" destId="{8AC30DC6-9A66-4203-AB76-CE47DCD2A079}" srcOrd="0" destOrd="0" presId="urn:microsoft.com/office/officeart/2005/8/layout/process4"/>
    <dgm:cxn modelId="{587174BC-9000-4198-B10D-B2350B119512}" type="presParOf" srcId="{29FED772-3226-42D1-93E6-84712927F3AE}" destId="{C67C3B1F-821D-4718-A8A4-583E837C0C4C}" srcOrd="1" destOrd="0" presId="urn:microsoft.com/office/officeart/2005/8/layout/process4"/>
    <dgm:cxn modelId="{9DC66CD6-F36D-4426-9844-AAEBF0CC66D6}" type="presParOf" srcId="{29FED772-3226-42D1-93E6-84712927F3AE}" destId="{E6F967E9-6508-447E-A08B-D3B675824035}" srcOrd="2" destOrd="0" presId="urn:microsoft.com/office/officeart/2005/8/layout/process4"/>
    <dgm:cxn modelId="{424B4B0C-96D5-4C18-B64F-16D4F25459DB}" type="presParOf" srcId="{E6F967E9-6508-447E-A08B-D3B675824035}" destId="{252F50F8-FB96-429F-96E8-F0732AB80F61}" srcOrd="0" destOrd="0" presId="urn:microsoft.com/office/officeart/2005/8/layout/process4"/>
    <dgm:cxn modelId="{21E7B3A4-6D8A-4843-BA23-331A45455A1E}" type="presParOf" srcId="{29FED772-3226-42D1-93E6-84712927F3AE}" destId="{A283F5C2-3867-48A7-859E-D1AD98885A60}" srcOrd="3" destOrd="0" presId="urn:microsoft.com/office/officeart/2005/8/layout/process4"/>
    <dgm:cxn modelId="{32750CE7-E0DA-455D-9D79-F57096904AD3}" type="presParOf" srcId="{29FED772-3226-42D1-93E6-84712927F3AE}" destId="{B8A1C4B4-2341-4E72-9395-FD6BBD63E654}" srcOrd="4" destOrd="0" presId="urn:microsoft.com/office/officeart/2005/8/layout/process4"/>
    <dgm:cxn modelId="{F1308939-6F76-40DC-B169-5675A4F089BE}" type="presParOf" srcId="{B8A1C4B4-2341-4E72-9395-FD6BBD63E654}" destId="{A025A060-5C15-483D-9E87-EED4825E30C0}" srcOrd="0" destOrd="0" presId="urn:microsoft.com/office/officeart/2005/8/layout/process4"/>
    <dgm:cxn modelId="{E1733CDD-B3F9-469B-8811-00427C981B85}" type="presParOf" srcId="{29FED772-3226-42D1-93E6-84712927F3AE}" destId="{E67D332A-7C52-41A2-A168-5A222380EBE4}" srcOrd="5" destOrd="0" presId="urn:microsoft.com/office/officeart/2005/8/layout/process4"/>
    <dgm:cxn modelId="{162D02C1-3281-4A51-AEFA-58DB5D426CCD}" type="presParOf" srcId="{29FED772-3226-42D1-93E6-84712927F3AE}" destId="{29C740DE-3B8E-41C8-ACD5-8894DE8FFC09}" srcOrd="6" destOrd="0" presId="urn:microsoft.com/office/officeart/2005/8/layout/process4"/>
    <dgm:cxn modelId="{57D8BA2A-531A-4543-9A27-1FD219F3DA2F}" type="presParOf" srcId="{29C740DE-3B8E-41C8-ACD5-8894DE8FFC09}" destId="{48EBF894-E7DD-42E9-954C-FB5E97F9ABC6}" srcOrd="0" destOrd="0" presId="urn:microsoft.com/office/officeart/2005/8/layout/process4"/>
    <dgm:cxn modelId="{B3BF8612-3C8F-402C-923C-10517C43DBC7}" type="presParOf" srcId="{29FED772-3226-42D1-93E6-84712927F3AE}" destId="{143F4098-A3ED-4795-A722-7E54ACC2F9FB}" srcOrd="7" destOrd="0" presId="urn:microsoft.com/office/officeart/2005/8/layout/process4"/>
    <dgm:cxn modelId="{4821C6BD-14E4-4ABB-A092-ADF5966B3550}" type="presParOf" srcId="{29FED772-3226-42D1-93E6-84712927F3AE}" destId="{BEB71CFA-B092-4AE6-B8D5-52FDCF4A83E0}" srcOrd="8" destOrd="0" presId="urn:microsoft.com/office/officeart/2005/8/layout/process4"/>
    <dgm:cxn modelId="{E02FD7E1-9634-450D-820C-3689779EAA5F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CLASSIFY?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LDA/QDA/KNN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</a:t>
          </a:r>
          <a:r>
            <a:rPr lang="en-US" altLang="zh-CN" sz="2800" dirty="0" smtClean="0"/>
            <a:t>DECISION TREE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LOGISTIC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4AA746E0-7800-477B-B5D4-9258A1D2991C}" type="pres">
      <dgm:prSet presAssocID="{35C9FAAE-5FDB-4348-AA1E-1629199BA38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4"/>
      <dgm:spPr/>
    </dgm:pt>
    <dgm:pt modelId="{296176FD-F1C4-44FF-99F1-16172B496AEC}" type="pres">
      <dgm:prSet presAssocID="{4D816D50-29EE-4B0C-8B34-7EC20FC6CCC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4"/>
      <dgm:spPr/>
    </dgm:pt>
    <dgm:pt modelId="{3F13052E-D0D5-495C-8E83-5331706C3ECF}" type="pres">
      <dgm:prSet presAssocID="{9E0525EE-7C5A-4585-A8F9-E2F6CAD401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4"/>
      <dgm:spPr/>
    </dgm:pt>
    <dgm:pt modelId="{A644D03D-747E-4A51-9848-8A3E0061F5B1}" type="pres">
      <dgm:prSet presAssocID="{0902B5EB-839A-40C3-8C41-D98045BF16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4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一、什么是</a:t>
          </a:r>
          <a:r>
            <a:rPr lang="en-US" altLang="zh-CN" sz="2800" kern="1200" dirty="0" smtClean="0"/>
            <a:t>R?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7FA47E81-FF4A-45E9-9F81-0BFF36798115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827815"/>
        <a:ext cx="9739930" cy="414073"/>
      </dsp:txXfrm>
    </dsp:sp>
    <dsp:sp modelId="{50B0D6C7-D852-4370-A97A-95292DF1E6FD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405D51BA-0B9E-4A1F-8F15-7F0BE418F070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0CF55185-3CCB-4BD8-A8F0-D4194210D8D5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7B18C-FD9F-4951-BF09-73FD3165D39D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73428BE6-CD2E-48B5-9123-255E79FC386B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462036" y="331152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LOSS? PENALTY?</a:t>
          </a:r>
          <a:endParaRPr lang="zh-CN" altLang="en-US" sz="2800" kern="1200" dirty="0"/>
        </a:p>
      </dsp:txBody>
      <dsp:txXfrm>
        <a:off x="462036" y="331152"/>
        <a:ext cx="9889611" cy="662304"/>
      </dsp:txXfrm>
    </dsp:sp>
    <dsp:sp modelId="{7FA47E81-FF4A-45E9-9F81-0BFF36798115}">
      <dsp:nvSpPr>
        <dsp:cNvPr id="0" name=""/>
        <dsp:cNvSpPr/>
      </dsp:nvSpPr>
      <dsp:spPr>
        <a:xfrm>
          <a:off x="48096" y="248364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702784" y="1324609"/>
          <a:ext cx="9648863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SELECT SUBSET</a:t>
          </a:r>
          <a:endParaRPr lang="zh-CN" altLang="en-US" sz="2800" kern="1200" dirty="0"/>
        </a:p>
      </dsp:txBody>
      <dsp:txXfrm>
        <a:off x="702784" y="1324609"/>
        <a:ext cx="9648863" cy="662304"/>
      </dsp:txXfrm>
    </dsp:sp>
    <dsp:sp modelId="{50B0D6C7-D852-4370-A97A-95292DF1E6FD}">
      <dsp:nvSpPr>
        <dsp:cNvPr id="0" name=""/>
        <dsp:cNvSpPr/>
      </dsp:nvSpPr>
      <dsp:spPr>
        <a:xfrm>
          <a:off x="288843" y="1241821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462036" y="2318067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SHRINKAGE</a:t>
          </a:r>
          <a:endParaRPr lang="en-US" altLang="zh-CN" sz="2800" kern="1200" dirty="0" smtClean="0"/>
        </a:p>
      </dsp:txBody>
      <dsp:txXfrm>
        <a:off x="462036" y="2318067"/>
        <a:ext cx="9889611" cy="662304"/>
      </dsp:txXfrm>
    </dsp:sp>
    <dsp:sp modelId="{405D51BA-0B9E-4A1F-8F15-7F0BE418F070}">
      <dsp:nvSpPr>
        <dsp:cNvPr id="0" name=""/>
        <dsp:cNvSpPr/>
      </dsp:nvSpPr>
      <dsp:spPr>
        <a:xfrm>
          <a:off x="48096" y="2235279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487B8-6B0D-4D53-AA40-4F92D99AD679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25BD4A75-7AFA-46AF-9B22-D736C5504480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F7B0-356A-4358-8916-146758C57B0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168E6B60-0FDB-4F39-A550-630061319DAD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BA89B-4C3E-4C07-8DDE-3807F73788AF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97E48BE1-1721-420C-922F-BDE9B5A1229E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BA03F-EAD2-47AF-8164-58CC3F09A00C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316B0B2C-7ECA-433A-978D-14D02961A260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76B91-1170-4109-8FD7-09589B3DB374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626D3A00-4624-40CA-8387-436C09BEA8B6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9A442-2749-4222-B985-08AE4FDA2721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DA8A7BD1-1BF4-4D13-95CA-6A7AAADE5CDB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747B8-2952-4374-AD81-82D13AABA088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914579B1-D4AF-4FB3-A456-65B8C88E03D3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4A1D9-8C8C-4E23-A959-34F06151A4D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08CEEDEB-4EE9-4F7A-AFA3-ADA6E45F5E71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5441B-FC4A-4C48-B577-96CBA979EB97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8E111DA3-CA37-4FCF-B264-7C4D607366C2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9A073-F83E-4449-8C48-1C44ADC39921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7DF6DA02-098C-4FDB-A60A-EA0E855EA4C8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EA47F-5DFC-4AC6-B322-A0AD56DDA19D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C968CEFE-8247-470B-84E0-21C36ECABB29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B2532-9986-4C95-9E35-0BDACD39CCDA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SHRINKAGE</a:t>
          </a:r>
          <a:endParaRPr lang="en-US" altLang="zh-CN" sz="2000" kern="1200" dirty="0" smtClean="0"/>
        </a:p>
      </dsp:txBody>
      <dsp:txXfrm>
        <a:off x="0" y="2492760"/>
        <a:ext cx="2390886" cy="818179"/>
      </dsp:txXfrm>
    </dsp:sp>
    <dsp:sp modelId="{37FC52E0-5609-4C33-90CF-716A6BE8BFDB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47249-D503-47A5-BB63-F3D3103617DE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  <a:endParaRPr lang="en-US" altLang="zh-CN" sz="2000" b="1" kern="1200" dirty="0" smtClean="0">
            <a:solidFill>
              <a:srgbClr val="FFFF00"/>
            </a:solidFill>
          </a:endParaRPr>
        </a:p>
      </dsp:txBody>
      <dsp:txXfrm>
        <a:off x="0" y="2492760"/>
        <a:ext cx="2390886" cy="818179"/>
      </dsp:txXfrm>
    </dsp:sp>
    <dsp:sp modelId="{44D9CA44-B533-42B5-99DF-E7E1E17EA489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7C4FB-ABD7-46EC-9610-30D8975E21E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  <a:endParaRPr lang="en-US" altLang="zh-CN" sz="2000" b="1" kern="1200" dirty="0" smtClean="0">
            <a:solidFill>
              <a:srgbClr val="FFFF00"/>
            </a:solidFill>
          </a:endParaRPr>
        </a:p>
      </dsp:txBody>
      <dsp:txXfrm>
        <a:off x="0" y="2492760"/>
        <a:ext cx="2390886" cy="818179"/>
      </dsp:txXfrm>
    </dsp:sp>
    <dsp:sp modelId="{073143BB-EA52-4011-A6BF-DD028B3C67CF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257F5-B4EF-42F3-A43C-3545C6CC1B6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  <a:endParaRPr lang="en-US" altLang="zh-CN" sz="2000" b="1" kern="1200" dirty="0" smtClean="0">
            <a:solidFill>
              <a:srgbClr val="FFFF00"/>
            </a:solidFill>
          </a:endParaRPr>
        </a:p>
      </dsp:txBody>
      <dsp:txXfrm>
        <a:off x="0" y="2492760"/>
        <a:ext cx="2390886" cy="818179"/>
      </dsp:txXfrm>
    </dsp:sp>
    <dsp:sp modelId="{08864FDD-63EC-418A-A38E-44F457C5BB91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633A7-8554-49FB-B212-012D91268494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  <a:endParaRPr lang="en-US" altLang="zh-CN" sz="2000" b="1" kern="1200" dirty="0" smtClean="0">
            <a:solidFill>
              <a:srgbClr val="FFFF00"/>
            </a:solidFill>
          </a:endParaRPr>
        </a:p>
      </dsp:txBody>
      <dsp:txXfrm>
        <a:off x="0" y="2492760"/>
        <a:ext cx="2390886" cy="818179"/>
      </dsp:txXfrm>
    </dsp:sp>
    <dsp:sp modelId="{3513B061-388A-4246-8953-2BD92507EEA3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A55B3-02D6-44C5-8E65-A3B4BE2CE05C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  <a:endParaRPr lang="en-US" altLang="zh-CN" sz="2000" b="1" kern="1200" dirty="0" smtClean="0">
            <a:solidFill>
              <a:srgbClr val="FFFF00"/>
            </a:solidFill>
          </a:endParaRPr>
        </a:p>
      </dsp:txBody>
      <dsp:txXfrm>
        <a:off x="0" y="2492760"/>
        <a:ext cx="2390886" cy="818179"/>
      </dsp:txXfrm>
    </dsp:sp>
    <dsp:sp modelId="{43316B3A-59D5-4F0B-8B55-D1BB47CE7CE0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42082-0B4B-4239-91B6-A621F0F70199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  <a:endParaRPr lang="en-US" altLang="zh-CN" sz="2000" b="1" kern="1200" dirty="0" smtClean="0">
            <a:solidFill>
              <a:srgbClr val="FFFF00"/>
            </a:solidFill>
          </a:endParaRPr>
        </a:p>
      </dsp:txBody>
      <dsp:txXfrm>
        <a:off x="0" y="2492760"/>
        <a:ext cx="2390886" cy="818179"/>
      </dsp:txXfrm>
    </dsp:sp>
    <dsp:sp modelId="{50CE57BB-C813-45F2-AF6D-E4D86E3FCF81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C96C-B430-401C-9F42-CE0EA041BDB2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  <a:endParaRPr lang="en-US" altLang="zh-CN" sz="2000" b="1" kern="1200" dirty="0" smtClean="0">
            <a:solidFill>
              <a:srgbClr val="FFFF00"/>
            </a:solidFill>
          </a:endParaRPr>
        </a:p>
      </dsp:txBody>
      <dsp:txXfrm>
        <a:off x="0" y="2492760"/>
        <a:ext cx="2390886" cy="818179"/>
      </dsp:txXfrm>
    </dsp:sp>
    <dsp:sp modelId="{CF44A4C2-298E-4226-9807-62CE39A1D2D9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C96C-B430-401C-9F42-CE0EA041BDB2}">
      <dsp:nvSpPr>
        <dsp:cNvPr id="0" name=""/>
        <dsp:cNvSpPr/>
      </dsp:nvSpPr>
      <dsp:spPr>
        <a:xfrm>
          <a:off x="0" y="2492760"/>
          <a:ext cx="2291788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>
              <a:solidFill>
                <a:srgbClr val="FFFF00"/>
              </a:solidFill>
            </a:rPr>
            <a:t>三</a:t>
          </a:r>
          <a:r>
            <a:rPr lang="zh-CN" altLang="en-US" sz="1900" b="1" kern="1200" dirty="0" smtClean="0">
              <a:solidFill>
                <a:srgbClr val="FFFF00"/>
              </a:solidFill>
            </a:rPr>
            <a:t>、</a:t>
          </a:r>
          <a:r>
            <a:rPr lang="en-US" altLang="zh-CN" sz="1900" b="1" kern="1200" dirty="0" smtClean="0">
              <a:solidFill>
                <a:srgbClr val="FFFF00"/>
              </a:solidFill>
            </a:rPr>
            <a:t>SHRINKAGE</a:t>
          </a:r>
          <a:endParaRPr lang="en-US" altLang="zh-CN" sz="1900" b="1" kern="1200" dirty="0" smtClean="0">
            <a:solidFill>
              <a:srgbClr val="FFFF00"/>
            </a:solidFill>
          </a:endParaRPr>
        </a:p>
      </dsp:txBody>
      <dsp:txXfrm>
        <a:off x="0" y="2492760"/>
        <a:ext cx="2291788" cy="818179"/>
      </dsp:txXfrm>
    </dsp:sp>
    <dsp:sp modelId="{CF44A4C2-298E-4226-9807-62CE39A1D2D9}">
      <dsp:nvSpPr>
        <dsp:cNvPr id="0" name=""/>
        <dsp:cNvSpPr/>
      </dsp:nvSpPr>
      <dsp:spPr>
        <a:xfrm rot="10800000">
          <a:off x="0" y="1246672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0" kern="1200" dirty="0" smtClean="0">
              <a:solidFill>
                <a:schemeClr val="bg1"/>
              </a:solidFill>
            </a:rPr>
            <a:t>二</a:t>
          </a:r>
          <a:r>
            <a:rPr lang="zh-CN" altLang="en-US" sz="1900" b="0" kern="1200" dirty="0" smtClean="0">
              <a:solidFill>
                <a:schemeClr val="bg1"/>
              </a:solidFill>
            </a:rPr>
            <a:t>、</a:t>
          </a:r>
          <a:r>
            <a:rPr lang="en-US" altLang="zh-CN" sz="1900" b="0" kern="1200" dirty="0" smtClean="0">
              <a:solidFill>
                <a:schemeClr val="bg1"/>
              </a:solidFill>
            </a:rPr>
            <a:t>SELECT SUBSET</a:t>
          </a:r>
          <a:endParaRPr lang="zh-CN" altLang="en-US" sz="1900" b="0" kern="1200" dirty="0">
            <a:solidFill>
              <a:schemeClr val="bg1"/>
            </a:solidFill>
          </a:endParaRPr>
        </a:p>
      </dsp:txBody>
      <dsp:txXfrm rot="10800000">
        <a:off x="0" y="1246672"/>
        <a:ext cx="2291788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0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0"/>
        <a:ext cx="2291788" cy="81764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C96C-B430-401C-9F42-CE0EA041BDB2}">
      <dsp:nvSpPr>
        <dsp:cNvPr id="0" name=""/>
        <dsp:cNvSpPr/>
      </dsp:nvSpPr>
      <dsp:spPr>
        <a:xfrm>
          <a:off x="0" y="2492760"/>
          <a:ext cx="2291788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>
              <a:solidFill>
                <a:srgbClr val="FFFF00"/>
              </a:solidFill>
            </a:rPr>
            <a:t>三</a:t>
          </a:r>
          <a:r>
            <a:rPr lang="zh-CN" altLang="en-US" sz="1900" b="1" kern="1200" dirty="0" smtClean="0">
              <a:solidFill>
                <a:srgbClr val="FFFF00"/>
              </a:solidFill>
            </a:rPr>
            <a:t>、</a:t>
          </a:r>
          <a:r>
            <a:rPr lang="en-US" altLang="zh-CN" sz="1900" b="1" kern="1200" dirty="0" smtClean="0">
              <a:solidFill>
                <a:srgbClr val="FFFF00"/>
              </a:solidFill>
            </a:rPr>
            <a:t>SHRINKAGE</a:t>
          </a:r>
          <a:endParaRPr lang="en-US" altLang="zh-CN" sz="1900" b="1" kern="1200" dirty="0" smtClean="0">
            <a:solidFill>
              <a:srgbClr val="FFFF00"/>
            </a:solidFill>
          </a:endParaRPr>
        </a:p>
      </dsp:txBody>
      <dsp:txXfrm>
        <a:off x="0" y="2492760"/>
        <a:ext cx="2291788" cy="818179"/>
      </dsp:txXfrm>
    </dsp:sp>
    <dsp:sp modelId="{CF44A4C2-298E-4226-9807-62CE39A1D2D9}">
      <dsp:nvSpPr>
        <dsp:cNvPr id="0" name=""/>
        <dsp:cNvSpPr/>
      </dsp:nvSpPr>
      <dsp:spPr>
        <a:xfrm rot="10800000">
          <a:off x="0" y="1246672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0" kern="1200" dirty="0" smtClean="0">
              <a:solidFill>
                <a:schemeClr val="bg1"/>
              </a:solidFill>
            </a:rPr>
            <a:t>二</a:t>
          </a:r>
          <a:r>
            <a:rPr lang="zh-CN" altLang="en-US" sz="1900" b="0" kern="1200" dirty="0" smtClean="0">
              <a:solidFill>
                <a:schemeClr val="bg1"/>
              </a:solidFill>
            </a:rPr>
            <a:t>、</a:t>
          </a:r>
          <a:r>
            <a:rPr lang="en-US" altLang="zh-CN" sz="1900" b="0" kern="1200" dirty="0" smtClean="0">
              <a:solidFill>
                <a:schemeClr val="bg1"/>
              </a:solidFill>
            </a:rPr>
            <a:t>SELECT SUBSET</a:t>
          </a:r>
          <a:endParaRPr lang="zh-CN" altLang="en-US" sz="1900" b="0" kern="1200" dirty="0">
            <a:solidFill>
              <a:schemeClr val="bg1"/>
            </a:solidFill>
          </a:endParaRPr>
        </a:p>
      </dsp:txBody>
      <dsp:txXfrm rot="10800000">
        <a:off x="0" y="1246672"/>
        <a:ext cx="2291788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0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0"/>
        <a:ext cx="2291788" cy="81764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一、概览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50B0D6C7-D852-4370-A97A-95292DF1E6FD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二、清洗</a:t>
          </a:r>
          <a:r>
            <a:rPr lang="en-US" altLang="zh-CN" sz="2800" i="0" kern="1200" dirty="0" smtClean="0"/>
            <a:t>Data</a:t>
          </a:r>
          <a:endParaRPr lang="zh-CN" altLang="en-US" sz="2800" i="0" kern="1200" dirty="0"/>
        </a:p>
      </dsp:txBody>
      <dsp:txXfrm>
        <a:off x="611717" y="827815"/>
        <a:ext cx="9739930" cy="414073"/>
      </dsp:txXfrm>
    </dsp:sp>
    <dsp:sp modelId="{405D51BA-0B9E-4A1F-8F15-7F0BE418F070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三、横扫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9C8B214A-717D-4DE7-805B-344BE506A88F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65F9C1C0-E923-46DE-B2C2-C0181510EBF2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9E9F5-4AC8-4D2F-850B-DB8E77C91230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五、整理成果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1F0BB93E-7749-4F47-9424-F18AA224C9A8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五、整理成果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R Package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50B0D6C7-D852-4370-A97A-95292DF1E6FD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二、概览</a:t>
          </a:r>
          <a:r>
            <a:rPr lang="en-US" altLang="zh-CN" sz="2800" i="0" kern="1200" dirty="0" smtClean="0"/>
            <a:t>Network</a:t>
          </a:r>
          <a:endParaRPr lang="zh-CN" altLang="en-US" sz="2800" i="0" kern="1200" dirty="0"/>
        </a:p>
      </dsp:txBody>
      <dsp:txXfrm>
        <a:off x="668675" y="1018890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三、分析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9C8B214A-717D-4DE7-805B-344BE506A88F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65F9C1C0-E923-46DE-B2C2-C0181510EBF2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462036" y="331152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GRAMMAR IN R</a:t>
          </a:r>
          <a:endParaRPr lang="zh-CN" altLang="en-US" sz="2800" kern="1200" dirty="0"/>
        </a:p>
      </dsp:txBody>
      <dsp:txXfrm>
        <a:off x="462036" y="331152"/>
        <a:ext cx="9889611" cy="662304"/>
      </dsp:txXfrm>
    </dsp:sp>
    <dsp:sp modelId="{7FA47E81-FF4A-45E9-9F81-0BFF36798115}">
      <dsp:nvSpPr>
        <dsp:cNvPr id="0" name=""/>
        <dsp:cNvSpPr/>
      </dsp:nvSpPr>
      <dsp:spPr>
        <a:xfrm>
          <a:off x="48096" y="248364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702784" y="1324609"/>
          <a:ext cx="9648863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DATA IN R</a:t>
          </a:r>
          <a:endParaRPr lang="zh-CN" altLang="en-US" sz="2800" kern="1200" dirty="0"/>
        </a:p>
      </dsp:txBody>
      <dsp:txXfrm>
        <a:off x="702784" y="1324609"/>
        <a:ext cx="9648863" cy="662304"/>
      </dsp:txXfrm>
    </dsp:sp>
    <dsp:sp modelId="{50B0D6C7-D852-4370-A97A-95292DF1E6FD}">
      <dsp:nvSpPr>
        <dsp:cNvPr id="0" name=""/>
        <dsp:cNvSpPr/>
      </dsp:nvSpPr>
      <dsp:spPr>
        <a:xfrm>
          <a:off x="288843" y="1241821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462036" y="2318067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PLOT IN R</a:t>
          </a:r>
          <a:endParaRPr lang="zh-CN" altLang="en-US" sz="2800" kern="1200" dirty="0"/>
        </a:p>
      </dsp:txBody>
      <dsp:txXfrm>
        <a:off x="462036" y="2318067"/>
        <a:ext cx="9889611" cy="662304"/>
      </dsp:txXfrm>
    </dsp:sp>
    <dsp:sp modelId="{405D51BA-0B9E-4A1F-8F15-7F0BE418F070}">
      <dsp:nvSpPr>
        <dsp:cNvPr id="0" name=""/>
        <dsp:cNvSpPr/>
      </dsp:nvSpPr>
      <dsp:spPr>
        <a:xfrm>
          <a:off x="48096" y="2235279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CLASSIFY?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7FA47E81-FF4A-45E9-9F81-0BFF36798115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LOGISTIC</a:t>
          </a:r>
          <a:endParaRPr lang="zh-CN" altLang="en-US" sz="2800" kern="1200" dirty="0"/>
        </a:p>
      </dsp:txBody>
      <dsp:txXfrm>
        <a:off x="668675" y="1018890"/>
        <a:ext cx="9682972" cy="509445"/>
      </dsp:txXfrm>
    </dsp:sp>
    <dsp:sp modelId="{50B0D6C7-D852-4370-A97A-95292DF1E6FD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LDA/QDA/KNN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</a:t>
          </a:r>
          <a:r>
            <a:rPr lang="en-US" altLang="zh-CN" sz="2800" kern="1200" dirty="0" smtClean="0"/>
            <a:t>DECISION TREE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0CF55185-3CCB-4BD8-A8F0-D4194210D8D5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9F7-76CA-41C5-BD57-021B9C630919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C3B84-DF4C-4069-A8EA-5A02C452D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73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3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09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5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7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4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6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22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8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2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7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3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5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5.xml"/><Relationship Id="rId7" Type="http://schemas.microsoft.com/office/2007/relationships/diagramDrawing" Target="../diagrams/drawing8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5.xml"/><Relationship Id="rId5" Type="http://schemas.openxmlformats.org/officeDocument/2006/relationships/diagramQuickStyle" Target="../diagrams/quickStyle85.xml"/><Relationship Id="rId4" Type="http://schemas.openxmlformats.org/officeDocument/2006/relationships/diagramLayout" Target="../diagrams/layout85.xml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6.xml"/><Relationship Id="rId3" Type="http://schemas.openxmlformats.org/officeDocument/2006/relationships/image" Target="../media/image149.png"/><Relationship Id="rId7" Type="http://schemas.openxmlformats.org/officeDocument/2006/relationships/diagramColors" Target="../diagrams/colors86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6.xml"/><Relationship Id="rId5" Type="http://schemas.openxmlformats.org/officeDocument/2006/relationships/diagramLayout" Target="../diagrams/layout86.xml"/><Relationship Id="rId4" Type="http://schemas.openxmlformats.org/officeDocument/2006/relationships/diagramData" Target="../diagrams/data8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7.xml"/><Relationship Id="rId3" Type="http://schemas.openxmlformats.org/officeDocument/2006/relationships/image" Target="../media/image69.png"/><Relationship Id="rId7" Type="http://schemas.openxmlformats.org/officeDocument/2006/relationships/diagramLayout" Target="../diagrams/layout87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7.xml"/><Relationship Id="rId5" Type="http://schemas.openxmlformats.org/officeDocument/2006/relationships/image" Target="../media/image71.png"/><Relationship Id="rId10" Type="http://schemas.microsoft.com/office/2007/relationships/diagramDrawing" Target="../diagrams/drawing87.xml"/><Relationship Id="rId4" Type="http://schemas.openxmlformats.org/officeDocument/2006/relationships/image" Target="../media/image70.png"/><Relationship Id="rId9" Type="http://schemas.openxmlformats.org/officeDocument/2006/relationships/diagramColors" Target="../diagrams/colors8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9.xml"/><Relationship Id="rId3" Type="http://schemas.openxmlformats.org/officeDocument/2006/relationships/image" Target="../media/image152.png"/><Relationship Id="rId7" Type="http://schemas.openxmlformats.org/officeDocument/2006/relationships/diagramQuickStyle" Target="../diagrams/quickStyle89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9.xml"/><Relationship Id="rId5" Type="http://schemas.openxmlformats.org/officeDocument/2006/relationships/diagramData" Target="../diagrams/data89.xml"/><Relationship Id="rId4" Type="http://schemas.openxmlformats.org/officeDocument/2006/relationships/image" Target="../media/image153.png"/><Relationship Id="rId9" Type="http://schemas.microsoft.com/office/2007/relationships/diagramDrawing" Target="../diagrams/drawing89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0.xml"/><Relationship Id="rId3" Type="http://schemas.openxmlformats.org/officeDocument/2006/relationships/image" Target="../media/image155.png"/><Relationship Id="rId7" Type="http://schemas.openxmlformats.org/officeDocument/2006/relationships/diagramQuickStyle" Target="../diagrams/quickStyle90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0.xml"/><Relationship Id="rId5" Type="http://schemas.openxmlformats.org/officeDocument/2006/relationships/diagramData" Target="../diagrams/data90.xml"/><Relationship Id="rId4" Type="http://schemas.openxmlformats.org/officeDocument/2006/relationships/image" Target="../media/image156.png"/><Relationship Id="rId9" Type="http://schemas.microsoft.com/office/2007/relationships/diagramDrawing" Target="../diagrams/drawing90.xml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1.xml"/><Relationship Id="rId3" Type="http://schemas.openxmlformats.org/officeDocument/2006/relationships/image" Target="../media/image158.png"/><Relationship Id="rId7" Type="http://schemas.openxmlformats.org/officeDocument/2006/relationships/diagramColors" Target="../diagrams/colors91.xm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1.xml"/><Relationship Id="rId5" Type="http://schemas.openxmlformats.org/officeDocument/2006/relationships/diagramLayout" Target="../diagrams/layout91.xml"/><Relationship Id="rId4" Type="http://schemas.openxmlformats.org/officeDocument/2006/relationships/diagramData" Target="../diagrams/data9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2.xml"/><Relationship Id="rId3" Type="http://schemas.openxmlformats.org/officeDocument/2006/relationships/image" Target="../media/image160.png"/><Relationship Id="rId7" Type="http://schemas.openxmlformats.org/officeDocument/2006/relationships/diagramQuickStyle" Target="../diagrams/quickStyle92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2.xml"/><Relationship Id="rId5" Type="http://schemas.openxmlformats.org/officeDocument/2006/relationships/diagramData" Target="../diagrams/data92.xml"/><Relationship Id="rId4" Type="http://schemas.openxmlformats.org/officeDocument/2006/relationships/image" Target="../media/image161.png"/><Relationship Id="rId9" Type="http://schemas.microsoft.com/office/2007/relationships/diagramDrawing" Target="../diagrams/drawing92.xml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3.xml"/><Relationship Id="rId3" Type="http://schemas.openxmlformats.org/officeDocument/2006/relationships/image" Target="../media/image163.png"/><Relationship Id="rId7" Type="http://schemas.openxmlformats.org/officeDocument/2006/relationships/diagramColors" Target="../diagrams/colors93.xm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3.xml"/><Relationship Id="rId5" Type="http://schemas.openxmlformats.org/officeDocument/2006/relationships/diagramLayout" Target="../diagrams/layout93.xml"/><Relationship Id="rId4" Type="http://schemas.openxmlformats.org/officeDocument/2006/relationships/diagramData" Target="../diagrams/data9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4.xml"/><Relationship Id="rId3" Type="http://schemas.openxmlformats.org/officeDocument/2006/relationships/image" Target="../media/image165.png"/><Relationship Id="rId7" Type="http://schemas.openxmlformats.org/officeDocument/2006/relationships/diagramLayout" Target="../diagrams/layout94.xm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4.xml"/><Relationship Id="rId5" Type="http://schemas.openxmlformats.org/officeDocument/2006/relationships/image" Target="../media/image167.png"/><Relationship Id="rId10" Type="http://schemas.microsoft.com/office/2007/relationships/diagramDrawing" Target="../diagrams/drawing94.xml"/><Relationship Id="rId4" Type="http://schemas.openxmlformats.org/officeDocument/2006/relationships/image" Target="../media/image166.png"/><Relationship Id="rId9" Type="http://schemas.openxmlformats.org/officeDocument/2006/relationships/diagramColors" Target="../diagrams/colors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://cos.n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5.xml"/><Relationship Id="rId3" Type="http://schemas.openxmlformats.org/officeDocument/2006/relationships/image" Target="../media/image169.png"/><Relationship Id="rId7" Type="http://schemas.openxmlformats.org/officeDocument/2006/relationships/diagramQuickStyle" Target="../diagrams/quickStyle95.xm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5.xml"/><Relationship Id="rId5" Type="http://schemas.openxmlformats.org/officeDocument/2006/relationships/diagramData" Target="../diagrams/data95.xml"/><Relationship Id="rId4" Type="http://schemas.openxmlformats.org/officeDocument/2006/relationships/image" Target="../media/image170.png"/><Relationship Id="rId9" Type="http://schemas.microsoft.com/office/2007/relationships/diagramDrawing" Target="../diagrams/drawing95.xml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6.xml"/><Relationship Id="rId3" Type="http://schemas.openxmlformats.org/officeDocument/2006/relationships/image" Target="../media/image172.png"/><Relationship Id="rId7" Type="http://schemas.openxmlformats.org/officeDocument/2006/relationships/diagramColors" Target="../diagrams/colors96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6.xml"/><Relationship Id="rId5" Type="http://schemas.openxmlformats.org/officeDocument/2006/relationships/diagramLayout" Target="../diagrams/layout96.xml"/><Relationship Id="rId4" Type="http://schemas.openxmlformats.org/officeDocument/2006/relationships/diagramData" Target="../diagrams/data9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7.xml"/><Relationship Id="rId2" Type="http://schemas.openxmlformats.org/officeDocument/2006/relationships/diagramData" Target="../diagrams/data9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7.xml"/><Relationship Id="rId5" Type="http://schemas.openxmlformats.org/officeDocument/2006/relationships/diagramColors" Target="../diagrams/colors97.xml"/><Relationship Id="rId4" Type="http://schemas.openxmlformats.org/officeDocument/2006/relationships/diagramQuickStyle" Target="../diagrams/quickStyle9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8.xml"/><Relationship Id="rId7" Type="http://schemas.openxmlformats.org/officeDocument/2006/relationships/image" Target="../media/image173.png"/><Relationship Id="rId2" Type="http://schemas.openxmlformats.org/officeDocument/2006/relationships/diagramData" Target="../diagrams/data9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8.xml"/><Relationship Id="rId5" Type="http://schemas.openxmlformats.org/officeDocument/2006/relationships/diagramColors" Target="../diagrams/colors98.xml"/><Relationship Id="rId4" Type="http://schemas.openxmlformats.org/officeDocument/2006/relationships/diagramQuickStyle" Target="../diagrams/quickStyle98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diagramLayout" Target="../diagrams/layout99.xml"/><Relationship Id="rId7" Type="http://schemas.openxmlformats.org/officeDocument/2006/relationships/image" Target="../media/image174.png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0.xml"/><Relationship Id="rId7" Type="http://schemas.openxmlformats.org/officeDocument/2006/relationships/image" Target="../media/image176.png"/><Relationship Id="rId2" Type="http://schemas.openxmlformats.org/officeDocument/2006/relationships/diagramData" Target="../diagrams/data10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0.xml"/><Relationship Id="rId5" Type="http://schemas.openxmlformats.org/officeDocument/2006/relationships/diagramColors" Target="../diagrams/colors100.xml"/><Relationship Id="rId4" Type="http://schemas.openxmlformats.org/officeDocument/2006/relationships/diagramQuickStyle" Target="../diagrams/quickStyle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diagramLayout" Target="../diagrams/layout101.xml"/><Relationship Id="rId7" Type="http://schemas.openxmlformats.org/officeDocument/2006/relationships/image" Target="../media/image177.png"/><Relationship Id="rId2" Type="http://schemas.openxmlformats.org/officeDocument/2006/relationships/diagramData" Target="../diagrams/data10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1.xml"/><Relationship Id="rId5" Type="http://schemas.openxmlformats.org/officeDocument/2006/relationships/diagramColors" Target="../diagrams/colors101.xml"/><Relationship Id="rId4" Type="http://schemas.openxmlformats.org/officeDocument/2006/relationships/diagramQuickStyle" Target="../diagrams/quickStyle10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2.xml"/><Relationship Id="rId7" Type="http://schemas.microsoft.com/office/2007/relationships/diagramDrawing" Target="../diagrams/drawing10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2.xml"/><Relationship Id="rId5" Type="http://schemas.openxmlformats.org/officeDocument/2006/relationships/diagramQuickStyle" Target="../diagrams/quickStyle102.xml"/><Relationship Id="rId4" Type="http://schemas.openxmlformats.org/officeDocument/2006/relationships/diagramLayout" Target="../diagrams/layout10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3.xml"/><Relationship Id="rId2" Type="http://schemas.openxmlformats.org/officeDocument/2006/relationships/diagramData" Target="../diagrams/data10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3.xml"/><Relationship Id="rId5" Type="http://schemas.openxmlformats.org/officeDocument/2006/relationships/diagramColors" Target="../diagrams/colors103.xml"/><Relationship Id="rId4" Type="http://schemas.openxmlformats.org/officeDocument/2006/relationships/diagramQuickStyle" Target="../diagrams/quickStyle10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4.xml"/><Relationship Id="rId7" Type="http://schemas.openxmlformats.org/officeDocument/2006/relationships/image" Target="../media/image179.png"/><Relationship Id="rId2" Type="http://schemas.openxmlformats.org/officeDocument/2006/relationships/diagramData" Target="../diagrams/data10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4.xml"/><Relationship Id="rId5" Type="http://schemas.openxmlformats.org/officeDocument/2006/relationships/diagramColors" Target="../diagrams/colors104.xml"/><Relationship Id="rId4" Type="http://schemas.openxmlformats.org/officeDocument/2006/relationships/diagramQuickStyle" Target="../diagrams/quickStyle10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5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0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5.xml"/><Relationship Id="rId5" Type="http://schemas.openxmlformats.org/officeDocument/2006/relationships/diagramColors" Target="../diagrams/colors105.xml"/><Relationship Id="rId4" Type="http://schemas.openxmlformats.org/officeDocument/2006/relationships/diagramQuickStyle" Target="../diagrams/quickStyle10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6.xml"/><Relationship Id="rId7" Type="http://schemas.openxmlformats.org/officeDocument/2006/relationships/image" Target="../media/image181.png"/><Relationship Id="rId2" Type="http://schemas.openxmlformats.org/officeDocument/2006/relationships/diagramData" Target="../diagrams/data10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6.xml"/><Relationship Id="rId5" Type="http://schemas.openxmlformats.org/officeDocument/2006/relationships/diagramColors" Target="../diagrams/colors106.xml"/><Relationship Id="rId4" Type="http://schemas.openxmlformats.org/officeDocument/2006/relationships/diagramQuickStyle" Target="../diagrams/quickStyle10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7.xml"/><Relationship Id="rId7" Type="http://schemas.openxmlformats.org/officeDocument/2006/relationships/image" Target="../media/image182.png"/><Relationship Id="rId2" Type="http://schemas.openxmlformats.org/officeDocument/2006/relationships/diagramData" Target="../diagrams/data10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7.xml"/><Relationship Id="rId5" Type="http://schemas.openxmlformats.org/officeDocument/2006/relationships/diagramColors" Target="../diagrams/colors107.xml"/><Relationship Id="rId4" Type="http://schemas.openxmlformats.org/officeDocument/2006/relationships/diagramQuickStyle" Target="../diagrams/quickStyle10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8.xml"/><Relationship Id="rId7" Type="http://schemas.openxmlformats.org/officeDocument/2006/relationships/image" Target="../media/image183.png"/><Relationship Id="rId2" Type="http://schemas.openxmlformats.org/officeDocument/2006/relationships/diagramData" Target="../diagrams/data10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8.xml"/><Relationship Id="rId5" Type="http://schemas.openxmlformats.org/officeDocument/2006/relationships/diagramColors" Target="../diagrams/colors108.xml"/><Relationship Id="rId4" Type="http://schemas.openxmlformats.org/officeDocument/2006/relationships/diagramQuickStyle" Target="../diagrams/quickStyle108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diagramLayout" Target="../diagrams/layout109.xml"/><Relationship Id="rId7" Type="http://schemas.openxmlformats.org/officeDocument/2006/relationships/image" Target="../media/image184.png"/><Relationship Id="rId2" Type="http://schemas.openxmlformats.org/officeDocument/2006/relationships/diagramData" Target="../diagrams/data10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9.xml"/><Relationship Id="rId5" Type="http://schemas.openxmlformats.org/officeDocument/2006/relationships/diagramColors" Target="../diagrams/colors109.xml"/><Relationship Id="rId4" Type="http://schemas.openxmlformats.org/officeDocument/2006/relationships/diagramQuickStyle" Target="../diagrams/quickStyle109.xml"/><Relationship Id="rId9" Type="http://schemas.openxmlformats.org/officeDocument/2006/relationships/image" Target="../media/image1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0.xml"/><Relationship Id="rId7" Type="http://schemas.openxmlformats.org/officeDocument/2006/relationships/image" Target="../media/image187.png"/><Relationship Id="rId2" Type="http://schemas.openxmlformats.org/officeDocument/2006/relationships/diagramData" Target="../diagrams/data1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0.xml"/><Relationship Id="rId5" Type="http://schemas.openxmlformats.org/officeDocument/2006/relationships/diagramColors" Target="../diagrams/colors110.xml"/><Relationship Id="rId4" Type="http://schemas.openxmlformats.org/officeDocument/2006/relationships/diagramQuickStyle" Target="../diagrams/quickStyle1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1.xml"/><Relationship Id="rId3" Type="http://schemas.openxmlformats.org/officeDocument/2006/relationships/image" Target="../media/image189.png"/><Relationship Id="rId7" Type="http://schemas.openxmlformats.org/officeDocument/2006/relationships/diagramColors" Target="../diagrams/colors111.xm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1.xml"/><Relationship Id="rId5" Type="http://schemas.openxmlformats.org/officeDocument/2006/relationships/diagramLayout" Target="../diagrams/layout111.xml"/><Relationship Id="rId4" Type="http://schemas.openxmlformats.org/officeDocument/2006/relationships/diagramData" Target="../diagrams/data111.xml"/><Relationship Id="rId9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diagramData" Target="../diagrams/data112.xml"/><Relationship Id="rId7" Type="http://schemas.microsoft.com/office/2007/relationships/diagramDrawing" Target="../diagrams/drawing112.xm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2.xml"/><Relationship Id="rId5" Type="http://schemas.openxmlformats.org/officeDocument/2006/relationships/diagramQuickStyle" Target="../diagrams/quickStyle112.xml"/><Relationship Id="rId4" Type="http://schemas.openxmlformats.org/officeDocument/2006/relationships/diagramLayout" Target="../diagrams/layout112.xml"/><Relationship Id="rId9" Type="http://schemas.openxmlformats.org/officeDocument/2006/relationships/image" Target="../media/image19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diagramData" Target="../diagrams/data113.xml"/><Relationship Id="rId7" Type="http://schemas.microsoft.com/office/2007/relationships/diagramDrawing" Target="../diagrams/drawing113.xm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3.xml"/><Relationship Id="rId5" Type="http://schemas.openxmlformats.org/officeDocument/2006/relationships/diagramQuickStyle" Target="../diagrams/quickStyle113.xml"/><Relationship Id="rId10" Type="http://schemas.openxmlformats.org/officeDocument/2006/relationships/image" Target="../media/image197.png"/><Relationship Id="rId4" Type="http://schemas.openxmlformats.org/officeDocument/2006/relationships/diagramLayout" Target="../diagrams/layout113.xml"/><Relationship Id="rId9" Type="http://schemas.openxmlformats.org/officeDocument/2006/relationships/image" Target="../media/image19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diagramData" Target="../diagrams/data114.xml"/><Relationship Id="rId7" Type="http://schemas.microsoft.com/office/2007/relationships/diagramDrawing" Target="../diagrams/drawing114.xm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4.xml"/><Relationship Id="rId5" Type="http://schemas.openxmlformats.org/officeDocument/2006/relationships/diagramQuickStyle" Target="../diagrams/quickStyle114.xml"/><Relationship Id="rId4" Type="http://schemas.openxmlformats.org/officeDocument/2006/relationships/diagramLayout" Target="../diagrams/layout114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diagramLayout" Target="../diagrams/layout115.xml"/><Relationship Id="rId7" Type="http://schemas.openxmlformats.org/officeDocument/2006/relationships/image" Target="../media/image200.png"/><Relationship Id="rId2" Type="http://schemas.openxmlformats.org/officeDocument/2006/relationships/diagramData" Target="../diagrams/data1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5.xml"/><Relationship Id="rId5" Type="http://schemas.openxmlformats.org/officeDocument/2006/relationships/diagramColors" Target="../diagrams/colors115.xml"/><Relationship Id="rId4" Type="http://schemas.openxmlformats.org/officeDocument/2006/relationships/diagramQuickStyle" Target="../diagrams/quickStyle115.xml"/><Relationship Id="rId9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6.xml"/><Relationship Id="rId7" Type="http://schemas.microsoft.com/office/2007/relationships/diagramDrawing" Target="../diagrams/drawing116.xml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6.xml"/><Relationship Id="rId5" Type="http://schemas.openxmlformats.org/officeDocument/2006/relationships/diagramQuickStyle" Target="../diagrams/quickStyle116.xml"/><Relationship Id="rId4" Type="http://schemas.openxmlformats.org/officeDocument/2006/relationships/diagramLayout" Target="../diagrams/layout11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diagramLayout" Target="../diagrams/layout117.xml"/><Relationship Id="rId7" Type="http://schemas.openxmlformats.org/officeDocument/2006/relationships/image" Target="../media/image203.png"/><Relationship Id="rId2" Type="http://schemas.openxmlformats.org/officeDocument/2006/relationships/diagramData" Target="../diagrams/data1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7.xml"/><Relationship Id="rId5" Type="http://schemas.openxmlformats.org/officeDocument/2006/relationships/diagramColors" Target="../diagrams/colors117.xml"/><Relationship Id="rId4" Type="http://schemas.openxmlformats.org/officeDocument/2006/relationships/diagramQuickStyle" Target="../diagrams/quickStyle117.xml"/><Relationship Id="rId9" Type="http://schemas.openxmlformats.org/officeDocument/2006/relationships/image" Target="../media/image20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diagramLayout" Target="../diagrams/layout118.xml"/><Relationship Id="rId7" Type="http://schemas.openxmlformats.org/officeDocument/2006/relationships/image" Target="../media/image206.png"/><Relationship Id="rId2" Type="http://schemas.openxmlformats.org/officeDocument/2006/relationships/diagramData" Target="../diagrams/data1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8.xml"/><Relationship Id="rId5" Type="http://schemas.openxmlformats.org/officeDocument/2006/relationships/diagramColors" Target="../diagrams/colors118.xml"/><Relationship Id="rId4" Type="http://schemas.openxmlformats.org/officeDocument/2006/relationships/diagramQuickStyle" Target="../diagrams/quickStyle118.xml"/><Relationship Id="rId9" Type="http://schemas.openxmlformats.org/officeDocument/2006/relationships/image" Target="../media/image20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9.xml"/><Relationship Id="rId2" Type="http://schemas.openxmlformats.org/officeDocument/2006/relationships/diagramData" Target="../diagrams/data1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9.xml"/><Relationship Id="rId5" Type="http://schemas.openxmlformats.org/officeDocument/2006/relationships/diagramColors" Target="../diagrams/colors119.xml"/><Relationship Id="rId4" Type="http://schemas.openxmlformats.org/officeDocument/2006/relationships/diagramQuickStyle" Target="../diagrams/quickStyle11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0.xml"/><Relationship Id="rId7" Type="http://schemas.openxmlformats.org/officeDocument/2006/relationships/image" Target="../media/image209.png"/><Relationship Id="rId2" Type="http://schemas.openxmlformats.org/officeDocument/2006/relationships/diagramData" Target="../diagrams/data1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0.xml"/><Relationship Id="rId5" Type="http://schemas.openxmlformats.org/officeDocument/2006/relationships/diagramColors" Target="../diagrams/colors120.xml"/><Relationship Id="rId4" Type="http://schemas.openxmlformats.org/officeDocument/2006/relationships/diagramQuickStyle" Target="../diagrams/quickStyle12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1.xml"/><Relationship Id="rId7" Type="http://schemas.openxmlformats.org/officeDocument/2006/relationships/image" Target="../media/image210.png"/><Relationship Id="rId2" Type="http://schemas.openxmlformats.org/officeDocument/2006/relationships/diagramData" Target="../diagrams/data1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1.xml"/><Relationship Id="rId5" Type="http://schemas.openxmlformats.org/officeDocument/2006/relationships/diagramColors" Target="../diagrams/colors121.xml"/><Relationship Id="rId4" Type="http://schemas.openxmlformats.org/officeDocument/2006/relationships/diagramQuickStyle" Target="../diagrams/quickStyle121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diagramLayout" Target="../diagrams/layout122.xml"/><Relationship Id="rId7" Type="http://schemas.openxmlformats.org/officeDocument/2006/relationships/image" Target="../media/image211.png"/><Relationship Id="rId2" Type="http://schemas.openxmlformats.org/officeDocument/2006/relationships/diagramData" Target="../diagrams/data1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2.xml"/><Relationship Id="rId11" Type="http://schemas.openxmlformats.org/officeDocument/2006/relationships/image" Target="../media/image215.png"/><Relationship Id="rId5" Type="http://schemas.openxmlformats.org/officeDocument/2006/relationships/diagramColors" Target="../diagrams/colors122.xml"/><Relationship Id="rId10" Type="http://schemas.openxmlformats.org/officeDocument/2006/relationships/image" Target="../media/image214.png"/><Relationship Id="rId4" Type="http://schemas.openxmlformats.org/officeDocument/2006/relationships/diagramQuickStyle" Target="../diagrams/quickStyle122.xml"/><Relationship Id="rId9" Type="http://schemas.openxmlformats.org/officeDocument/2006/relationships/image" Target="../media/image21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3.xml"/><Relationship Id="rId7" Type="http://schemas.openxmlformats.org/officeDocument/2006/relationships/image" Target="../media/image2110.png"/><Relationship Id="rId2" Type="http://schemas.openxmlformats.org/officeDocument/2006/relationships/diagramData" Target="../diagrams/data1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3.xml"/><Relationship Id="rId5" Type="http://schemas.openxmlformats.org/officeDocument/2006/relationships/diagramColors" Target="../diagrams/colors123.xml"/><Relationship Id="rId4" Type="http://schemas.openxmlformats.org/officeDocument/2006/relationships/diagramQuickStyle" Target="../diagrams/quickStyle123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diagramLayout" Target="../diagrams/layout124.xml"/><Relationship Id="rId7" Type="http://schemas.openxmlformats.org/officeDocument/2006/relationships/image" Target="../media/image216.png"/><Relationship Id="rId2" Type="http://schemas.openxmlformats.org/officeDocument/2006/relationships/diagramData" Target="../diagrams/data1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4.xml"/><Relationship Id="rId5" Type="http://schemas.openxmlformats.org/officeDocument/2006/relationships/diagramColors" Target="../diagrams/colors124.xml"/><Relationship Id="rId4" Type="http://schemas.openxmlformats.org/officeDocument/2006/relationships/diagramQuickStyle" Target="../diagrams/quickStyle12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5.xml"/><Relationship Id="rId2" Type="http://schemas.openxmlformats.org/officeDocument/2006/relationships/diagramData" Target="../diagrams/data1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5.xml"/><Relationship Id="rId5" Type="http://schemas.openxmlformats.org/officeDocument/2006/relationships/diagramColors" Target="../diagrams/colors125.xml"/><Relationship Id="rId4" Type="http://schemas.openxmlformats.org/officeDocument/2006/relationships/diagramQuickStyle" Target="../diagrams/quickStyle12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6.xml"/><Relationship Id="rId7" Type="http://schemas.openxmlformats.org/officeDocument/2006/relationships/image" Target="../media/image219.png"/><Relationship Id="rId2" Type="http://schemas.openxmlformats.org/officeDocument/2006/relationships/diagramData" Target="../diagrams/data1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6.xml"/><Relationship Id="rId5" Type="http://schemas.openxmlformats.org/officeDocument/2006/relationships/diagramColors" Target="../diagrams/colors126.xml"/><Relationship Id="rId4" Type="http://schemas.openxmlformats.org/officeDocument/2006/relationships/diagramQuickStyle" Target="../diagrams/quickStyle1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diagramLayout" Target="../diagrams/layout127.xml"/><Relationship Id="rId7" Type="http://schemas.openxmlformats.org/officeDocument/2006/relationships/image" Target="../media/image218.png"/><Relationship Id="rId2" Type="http://schemas.openxmlformats.org/officeDocument/2006/relationships/diagramData" Target="../diagrams/data1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7.xml"/><Relationship Id="rId5" Type="http://schemas.openxmlformats.org/officeDocument/2006/relationships/diagramColors" Target="../diagrams/colors127.xml"/><Relationship Id="rId4" Type="http://schemas.openxmlformats.org/officeDocument/2006/relationships/diagramQuickStyle" Target="../diagrams/quickStyle127.xml"/><Relationship Id="rId9" Type="http://schemas.openxmlformats.org/officeDocument/2006/relationships/image" Target="../media/image22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diagramLayout" Target="../diagrams/layout128.xml"/><Relationship Id="rId7" Type="http://schemas.openxmlformats.org/officeDocument/2006/relationships/image" Target="../media/image222.png"/><Relationship Id="rId2" Type="http://schemas.openxmlformats.org/officeDocument/2006/relationships/diagramData" Target="../diagrams/data1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8.xml"/><Relationship Id="rId5" Type="http://schemas.openxmlformats.org/officeDocument/2006/relationships/diagramColors" Target="../diagrams/colors128.xml"/><Relationship Id="rId4" Type="http://schemas.openxmlformats.org/officeDocument/2006/relationships/diagramQuickStyle" Target="../diagrams/quickStyle12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9.xml"/><Relationship Id="rId7" Type="http://schemas.openxmlformats.org/officeDocument/2006/relationships/image" Target="../media/image224.png"/><Relationship Id="rId2" Type="http://schemas.openxmlformats.org/officeDocument/2006/relationships/diagramData" Target="../diagrams/data1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9.xml"/><Relationship Id="rId5" Type="http://schemas.openxmlformats.org/officeDocument/2006/relationships/diagramColors" Target="../diagrams/colors129.xml"/><Relationship Id="rId4" Type="http://schemas.openxmlformats.org/officeDocument/2006/relationships/diagramQuickStyle" Target="../diagrams/quickStyle1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0.xml"/><Relationship Id="rId7" Type="http://schemas.openxmlformats.org/officeDocument/2006/relationships/image" Target="../media/image225.png"/><Relationship Id="rId2" Type="http://schemas.openxmlformats.org/officeDocument/2006/relationships/diagramData" Target="../diagrams/data1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0.xml"/><Relationship Id="rId5" Type="http://schemas.openxmlformats.org/officeDocument/2006/relationships/diagramColors" Target="../diagrams/colors130.xml"/><Relationship Id="rId4" Type="http://schemas.openxmlformats.org/officeDocument/2006/relationships/diagramQuickStyle" Target="../diagrams/quickStyle13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diagramLayout" Target="../diagrams/layout131.xml"/><Relationship Id="rId7" Type="http://schemas.openxmlformats.org/officeDocument/2006/relationships/hyperlink" Target="http://topepo.github.io/caret/index.html" TargetMode="External"/><Relationship Id="rId12" Type="http://schemas.openxmlformats.org/officeDocument/2006/relationships/image" Target="../media/image230.png"/><Relationship Id="rId2" Type="http://schemas.openxmlformats.org/officeDocument/2006/relationships/diagramData" Target="../diagrams/data1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1.xml"/><Relationship Id="rId11" Type="http://schemas.openxmlformats.org/officeDocument/2006/relationships/image" Target="../media/image229.png"/><Relationship Id="rId5" Type="http://schemas.openxmlformats.org/officeDocument/2006/relationships/diagramColors" Target="../diagrams/colors131.xml"/><Relationship Id="rId10" Type="http://schemas.openxmlformats.org/officeDocument/2006/relationships/image" Target="../media/image228.png"/><Relationship Id="rId4" Type="http://schemas.openxmlformats.org/officeDocument/2006/relationships/diagramQuickStyle" Target="../diagrams/quickStyle131.xml"/><Relationship Id="rId9" Type="http://schemas.openxmlformats.org/officeDocument/2006/relationships/image" Target="../media/image22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2.xml"/><Relationship Id="rId7" Type="http://schemas.openxmlformats.org/officeDocument/2006/relationships/image" Target="../media/image231.png"/><Relationship Id="rId2" Type="http://schemas.openxmlformats.org/officeDocument/2006/relationships/diagramData" Target="../diagrams/data1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2.xml"/><Relationship Id="rId5" Type="http://schemas.openxmlformats.org/officeDocument/2006/relationships/diagramColors" Target="../diagrams/colors132.xml"/><Relationship Id="rId4" Type="http://schemas.openxmlformats.org/officeDocument/2006/relationships/diagramQuickStyle" Target="../diagrams/quickStyle13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diagramLayout" Target="../diagrams/layout133.xml"/><Relationship Id="rId7" Type="http://schemas.openxmlformats.org/officeDocument/2006/relationships/image" Target="../media/image232.png"/><Relationship Id="rId2" Type="http://schemas.openxmlformats.org/officeDocument/2006/relationships/diagramData" Target="../diagrams/data1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3.xml"/><Relationship Id="rId5" Type="http://schemas.openxmlformats.org/officeDocument/2006/relationships/diagramColors" Target="../diagrams/colors133.xml"/><Relationship Id="rId4" Type="http://schemas.openxmlformats.org/officeDocument/2006/relationships/diagramQuickStyle" Target="../diagrams/quickStyle133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4.xml"/><Relationship Id="rId3" Type="http://schemas.openxmlformats.org/officeDocument/2006/relationships/image" Target="../media/image235.png"/><Relationship Id="rId7" Type="http://schemas.openxmlformats.org/officeDocument/2006/relationships/diagramQuickStyle" Target="../diagrams/quickStyle134.xml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4.xml"/><Relationship Id="rId5" Type="http://schemas.openxmlformats.org/officeDocument/2006/relationships/diagramData" Target="../diagrams/data134.xml"/><Relationship Id="rId4" Type="http://schemas.openxmlformats.org/officeDocument/2006/relationships/image" Target="../media/image236.png"/><Relationship Id="rId9" Type="http://schemas.microsoft.com/office/2007/relationships/diagramDrawing" Target="../diagrams/drawing134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diagramData" Target="../diagrams/data135.xml"/><Relationship Id="rId7" Type="http://schemas.microsoft.com/office/2007/relationships/diagramDrawing" Target="../diagrams/drawing135.xml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5.xml"/><Relationship Id="rId5" Type="http://schemas.openxmlformats.org/officeDocument/2006/relationships/diagramQuickStyle" Target="../diagrams/quickStyle135.xml"/><Relationship Id="rId4" Type="http://schemas.openxmlformats.org/officeDocument/2006/relationships/diagramLayout" Target="../diagrams/layout135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6.xml"/><Relationship Id="rId3" Type="http://schemas.openxmlformats.org/officeDocument/2006/relationships/image" Target="../media/image239.png"/><Relationship Id="rId7" Type="http://schemas.openxmlformats.org/officeDocument/2006/relationships/diagramLayout" Target="../diagrams/layout13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6.xml"/><Relationship Id="rId5" Type="http://schemas.openxmlformats.org/officeDocument/2006/relationships/image" Target="../media/image241.png"/><Relationship Id="rId10" Type="http://schemas.microsoft.com/office/2007/relationships/diagramDrawing" Target="../diagrams/drawing136.xml"/><Relationship Id="rId4" Type="http://schemas.openxmlformats.org/officeDocument/2006/relationships/image" Target="../media/image240.png"/><Relationship Id="rId9" Type="http://schemas.openxmlformats.org/officeDocument/2006/relationships/diagramColors" Target="../diagrams/colors1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7.xml"/><Relationship Id="rId3" Type="http://schemas.openxmlformats.org/officeDocument/2006/relationships/image" Target="../media/image242.png"/><Relationship Id="rId7" Type="http://schemas.openxmlformats.org/officeDocument/2006/relationships/diagramColors" Target="../diagrams/colors13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7.xml"/><Relationship Id="rId5" Type="http://schemas.openxmlformats.org/officeDocument/2006/relationships/diagramLayout" Target="../diagrams/layout137.xml"/><Relationship Id="rId4" Type="http://schemas.openxmlformats.org/officeDocument/2006/relationships/diagramData" Target="../diagrams/data137.xml"/><Relationship Id="rId9" Type="http://schemas.openxmlformats.org/officeDocument/2006/relationships/image" Target="../media/image243.png"/></Relationships>
</file>

<file path=ppt/slides/_rels/slide1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8.xml"/><Relationship Id="rId3" Type="http://schemas.openxmlformats.org/officeDocument/2006/relationships/image" Target="../media/image245.png"/><Relationship Id="rId7" Type="http://schemas.openxmlformats.org/officeDocument/2006/relationships/diagramColors" Target="../diagrams/colors138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8.xml"/><Relationship Id="rId5" Type="http://schemas.openxmlformats.org/officeDocument/2006/relationships/diagramLayout" Target="../diagrams/layout138.xml"/><Relationship Id="rId4" Type="http://schemas.openxmlformats.org/officeDocument/2006/relationships/diagramData" Target="../diagrams/data138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diagramData" Target="../diagrams/data139.xml"/><Relationship Id="rId7" Type="http://schemas.microsoft.com/office/2007/relationships/diagramDrawing" Target="../diagrams/drawing13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9.xml"/><Relationship Id="rId5" Type="http://schemas.openxmlformats.org/officeDocument/2006/relationships/diagramQuickStyle" Target="../diagrams/quickStyle139.xml"/><Relationship Id="rId4" Type="http://schemas.openxmlformats.org/officeDocument/2006/relationships/diagramLayout" Target="../diagrams/layout13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0.xml"/><Relationship Id="rId7" Type="http://schemas.openxmlformats.org/officeDocument/2006/relationships/image" Target="../media/image247.png"/><Relationship Id="rId2" Type="http://schemas.openxmlformats.org/officeDocument/2006/relationships/diagramData" Target="../diagrams/data1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0.xml"/><Relationship Id="rId5" Type="http://schemas.openxmlformats.org/officeDocument/2006/relationships/diagramColors" Target="../diagrams/colors140.xml"/><Relationship Id="rId4" Type="http://schemas.openxmlformats.org/officeDocument/2006/relationships/diagramQuickStyle" Target="../diagrams/quickStyle14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53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6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6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7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74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8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80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8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8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8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84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57.xml"/><Relationship Id="rId7" Type="http://schemas.openxmlformats.org/officeDocument/2006/relationships/image" Target="../media/image85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8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90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9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10" Type="http://schemas.openxmlformats.org/officeDocument/2006/relationships/image" Target="../media/image95.png"/><Relationship Id="rId4" Type="http://schemas.openxmlformats.org/officeDocument/2006/relationships/diagramQuickStyle" Target="../diagrams/quickStyle60.xml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9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0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5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104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0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10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68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119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7" Type="http://schemas.openxmlformats.org/officeDocument/2006/relationships/image" Target="../media/image122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23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Layout" Target="../diagrams/layout75.xml"/><Relationship Id="rId7" Type="http://schemas.openxmlformats.org/officeDocument/2006/relationships/image" Target="../media/image124.png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Relationship Id="rId9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128.png"/><Relationship Id="rId7" Type="http://schemas.openxmlformats.org/officeDocument/2006/relationships/diagramColors" Target="../diagrams/colors76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8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78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8.xml"/><Relationship Id="rId5" Type="http://schemas.openxmlformats.org/officeDocument/2006/relationships/diagramLayout" Target="../diagrams/layout78.xml"/><Relationship Id="rId4" Type="http://schemas.openxmlformats.org/officeDocument/2006/relationships/diagramData" Target="../diagrams/data7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9.xml"/><Relationship Id="rId3" Type="http://schemas.openxmlformats.org/officeDocument/2006/relationships/image" Target="../media/image133.png"/><Relationship Id="rId7" Type="http://schemas.openxmlformats.org/officeDocument/2006/relationships/diagramQuickStyle" Target="../diagrams/quickStyle79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9.xml"/><Relationship Id="rId5" Type="http://schemas.openxmlformats.org/officeDocument/2006/relationships/diagramData" Target="../diagrams/data79.xml"/><Relationship Id="rId4" Type="http://schemas.openxmlformats.org/officeDocument/2006/relationships/image" Target="../media/image134.png"/><Relationship Id="rId9" Type="http://schemas.microsoft.com/office/2007/relationships/diagramDrawing" Target="../diagrams/drawing7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0.xml"/><Relationship Id="rId3" Type="http://schemas.openxmlformats.org/officeDocument/2006/relationships/image" Target="../media/image136.png"/><Relationship Id="rId7" Type="http://schemas.openxmlformats.org/officeDocument/2006/relationships/diagramQuickStyle" Target="../diagrams/quickStyle80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0.xml"/><Relationship Id="rId5" Type="http://schemas.openxmlformats.org/officeDocument/2006/relationships/diagramData" Target="../diagrams/data80.xml"/><Relationship Id="rId4" Type="http://schemas.openxmlformats.org/officeDocument/2006/relationships/image" Target="../media/image137.png"/><Relationship Id="rId9" Type="http://schemas.microsoft.com/office/2007/relationships/diagramDrawing" Target="../diagrams/drawing80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1.xml"/><Relationship Id="rId3" Type="http://schemas.openxmlformats.org/officeDocument/2006/relationships/image" Target="../media/image139.png"/><Relationship Id="rId7" Type="http://schemas.openxmlformats.org/officeDocument/2006/relationships/diagramQuickStyle" Target="../diagrams/quickStyle81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1.xml"/><Relationship Id="rId5" Type="http://schemas.openxmlformats.org/officeDocument/2006/relationships/diagramData" Target="../diagrams/data81.xml"/><Relationship Id="rId4" Type="http://schemas.openxmlformats.org/officeDocument/2006/relationships/image" Target="../media/image140.png"/><Relationship Id="rId9" Type="http://schemas.microsoft.com/office/2007/relationships/diagramDrawing" Target="../diagrams/drawing8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2.xml"/><Relationship Id="rId3" Type="http://schemas.openxmlformats.org/officeDocument/2006/relationships/image" Target="../media/image142.png"/><Relationship Id="rId7" Type="http://schemas.openxmlformats.org/officeDocument/2006/relationships/diagramQuickStyle" Target="../diagrams/quickStyle82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2.xml"/><Relationship Id="rId5" Type="http://schemas.openxmlformats.org/officeDocument/2006/relationships/diagramData" Target="../diagrams/data82.xml"/><Relationship Id="rId4" Type="http://schemas.openxmlformats.org/officeDocument/2006/relationships/image" Target="../media/image143.png"/><Relationship Id="rId9" Type="http://schemas.microsoft.com/office/2007/relationships/diagramDrawing" Target="../diagrams/drawing8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4.xml"/><Relationship Id="rId3" Type="http://schemas.openxmlformats.org/officeDocument/2006/relationships/image" Target="../media/image146.png"/><Relationship Id="rId7" Type="http://schemas.openxmlformats.org/officeDocument/2006/relationships/diagramQuickStyle" Target="../diagrams/quickStyle84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4.xml"/><Relationship Id="rId5" Type="http://schemas.openxmlformats.org/officeDocument/2006/relationships/diagramData" Target="../diagrams/data84.xml"/><Relationship Id="rId4" Type="http://schemas.openxmlformats.org/officeDocument/2006/relationships/image" Target="../media/image147.png"/><Relationship Id="rId9" Type="http://schemas.microsoft.com/office/2007/relationships/diagramDrawing" Target="../diagrams/drawin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1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中获取帮助</a:t>
            </a:r>
            <a:r>
              <a:rPr lang="en-US" altLang="zh-CN" sz="4000" dirty="0" smtClean="0"/>
              <a:t>: “?”, “??”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14279" y="1837765"/>
            <a:ext cx="852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在想获得帮助函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前加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?plot</a:t>
            </a:r>
            <a:endParaRPr lang="zh-CN" alt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?summary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969" y="2247870"/>
            <a:ext cx="5456159" cy="33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DATA IN R</a:t>
            </a:r>
            <a:endParaRPr lang="zh-CN" altLang="en-US" sz="4000" b="1" dirty="0"/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97" y="3311147"/>
            <a:ext cx="6153150" cy="1476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4716" y="1936377"/>
            <a:ext cx="75841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集：久未谋面的“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</a:t>
            </a:r>
            <a:r>
              <a:rPr lang="en-US" altLang="zh-CN" dirty="0"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read.csv()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read.csv("Diamonds.csv") </a:t>
            </a:r>
            <a:endParaRPr lang="en-US" altLang="zh-CN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7356491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80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数据摘要一览无余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1148" y="1708340"/>
            <a:ext cx="853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数据摘要三板斧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summary(diamond)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相关矩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round(cm,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16" y="516119"/>
            <a:ext cx="3460407" cy="2643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48" y="4181950"/>
            <a:ext cx="5924550" cy="185737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4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相关矩阵的两种可视化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31223" y="1685191"/>
            <a:ext cx="89781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1.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image(1:dim(cm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xaxt = "n", yaxt = "n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axis(1, 1:dim(cm)[1], colnames(cm))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axis(2, 1:dim(cm)[1], colnames(cm), las = 2)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text(expand.grid(x = 1:dim(cm)[1], y = 1:dim(cm)[1]), labels=round(cm, 2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2. 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的条件格式色阶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颜色范围对应数字：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95" y="0"/>
            <a:ext cx="2545729" cy="1950722"/>
          </a:xfrm>
          <a:prstGeom prst="rect">
            <a:avLst/>
          </a:prstGeom>
        </p:spPr>
      </p:pic>
      <p:pic>
        <p:nvPicPr>
          <p:cNvPr id="7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14" y="3406614"/>
            <a:ext cx="2092313" cy="1957193"/>
          </a:xfrm>
          <a:prstGeom prst="rect">
            <a:avLst/>
          </a:prstGeom>
        </p:spPr>
      </p:pic>
      <p:pic>
        <p:nvPicPr>
          <p:cNvPr id="9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264" y="4137604"/>
            <a:ext cx="2040190" cy="1557809"/>
          </a:xfrm>
          <a:prstGeom prst="rect">
            <a:avLst/>
          </a:prstGeom>
        </p:spPr>
      </p:pic>
      <p:pic>
        <p:nvPicPr>
          <p:cNvPr id="10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630" y="5498167"/>
            <a:ext cx="2221544" cy="928236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857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练习：对</a:t>
            </a:r>
            <a:r>
              <a:rPr lang="en-US" altLang="zh-CN" dirty="0" smtClean="0"/>
              <a:t>TAOBAO.csv</a:t>
            </a:r>
            <a:r>
              <a:rPr lang="zh-CN" altLang="en-US" dirty="0" smtClean="0"/>
              <a:t>进行操作</a:t>
            </a:r>
            <a:endParaRPr lang="zh-CN" altLang="en-US" sz="4000" b="1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939970" y="2063396"/>
            <a:ext cx="8530541" cy="3311189"/>
          </a:xfrm>
        </p:spPr>
        <p:txBody>
          <a:bodyPr/>
          <a:lstStyle/>
          <a:p>
            <a:r>
              <a:rPr lang="zh-CN" altLang="en-US" dirty="0" smtClean="0"/>
              <a:t>任务一：读取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taobao.csv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zh-CN" altLang="en-US" dirty="0" smtClean="0"/>
              <a:t>命名为</a:t>
            </a:r>
            <a:r>
              <a:rPr lang="zh-CN" altLang="en-US" dirty="0"/>
              <a:t>变</a:t>
            </a:r>
            <a:r>
              <a:rPr lang="zh-CN" altLang="en-US" dirty="0" smtClean="0"/>
              <a:t>量</a:t>
            </a:r>
            <a:r>
              <a:rPr lang="en-US" altLang="zh-CN" sz="1800" cap="none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zh-CN" altLang="en-US" dirty="0">
                <a:solidFill>
                  <a:prstClr val="black"/>
                </a:solidFill>
              </a:rPr>
              <a:t> ，</a:t>
            </a:r>
            <a:r>
              <a:rPr lang="zh-CN" altLang="en-US" dirty="0" smtClean="0"/>
              <a:t>利用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zh-CN" altLang="en-US" dirty="0" smtClean="0"/>
              <a:t>选项将</a:t>
            </a:r>
            <a:r>
              <a:rPr lang="zh-CN" altLang="en-US" dirty="0"/>
              <a:t>异常</a:t>
            </a:r>
            <a:r>
              <a:rPr lang="zh-CN" altLang="en-US" dirty="0" smtClean="0"/>
              <a:t>字符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"\\N"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标记为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zh-CN" altLang="en-US" dirty="0" smtClean="0"/>
              <a:t>任务二：</a:t>
            </a:r>
            <a:r>
              <a:rPr lang="zh-CN" altLang="en-US" dirty="0"/>
              <a:t>利用数据摘</a:t>
            </a:r>
            <a:r>
              <a:rPr lang="zh-CN" altLang="en-US" dirty="0" smtClean="0"/>
              <a:t>要函数，</a:t>
            </a:r>
            <a:r>
              <a:rPr lang="zh-CN" altLang="en-US" dirty="0"/>
              <a:t>找到商家分布最集中的五个省份，并计算占样本商家的比例</a:t>
            </a:r>
          </a:p>
          <a:p>
            <a:r>
              <a:rPr lang="zh-CN" altLang="en-US" dirty="0" smtClean="0"/>
              <a:t>任务三：计算店</a:t>
            </a:r>
            <a:r>
              <a:rPr lang="zh-CN" altLang="en-US" dirty="0"/>
              <a:t>铺</a:t>
            </a:r>
            <a:r>
              <a:rPr lang="zh-CN" altLang="en-US" dirty="0" smtClean="0"/>
              <a:t>网页点击量“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zh-CN" altLang="en-US" dirty="0"/>
              <a:t>”</a:t>
            </a:r>
            <a:r>
              <a:rPr lang="zh-CN" altLang="en-US" dirty="0" smtClean="0"/>
              <a:t>和店铺成交数量“笔数”的相关性</a:t>
            </a:r>
            <a:endParaRPr lang="zh-CN" alt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1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(1)</a:t>
            </a:r>
            <a:r>
              <a:rPr lang="zh-CN" altLang="en-US" dirty="0" smtClean="0"/>
              <a:t>：扫描各</a:t>
            </a:r>
            <a:r>
              <a:rPr lang="zh-CN" altLang="en-US" dirty="0"/>
              <a:t>变</a:t>
            </a:r>
            <a:r>
              <a:rPr lang="zh-CN" altLang="en-US" dirty="0" smtClean="0"/>
              <a:t>量的</a:t>
            </a:r>
            <a:r>
              <a:rPr lang="en-US" altLang="zh-CN" dirty="0" smtClean="0"/>
              <a:t>NA</a:t>
            </a:r>
            <a:r>
              <a:rPr lang="zh-CN" altLang="en-US" dirty="0" smtClean="0"/>
              <a:t>与类型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65947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宝的完整的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没有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缺失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的数据样本情况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批量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查看各变量的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样本数量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批量查看各变量的数据类型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class)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859" y="3618109"/>
            <a:ext cx="3958633" cy="1486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74" y="2341675"/>
            <a:ext cx="120015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24" y="5104436"/>
            <a:ext cx="5464635" cy="1041207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06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(2)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转</a:t>
            </a:r>
            <a:r>
              <a:rPr lang="zh-CN" altLang="en-US" dirty="0"/>
              <a:t>数</a:t>
            </a:r>
            <a:r>
              <a:rPr lang="zh-CN" altLang="en-US" dirty="0" smtClean="0"/>
              <a:t>值、填充</a:t>
            </a:r>
            <a:r>
              <a:rPr lang="en-US" altLang="zh-CN" dirty="0" smtClean="0"/>
              <a:t>NA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687294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设计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函数将因子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向量转换为纯数值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向量，并用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的值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填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后的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e1, e2, e3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，并求出总雇员数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037" y="2267252"/>
            <a:ext cx="2875103" cy="698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37" y="3086652"/>
            <a:ext cx="2811519" cy="1074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553" y="5375090"/>
            <a:ext cx="4890967" cy="56504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947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洗数据</a:t>
            </a:r>
            <a:r>
              <a:rPr lang="en-US" altLang="zh-CN" dirty="0" smtClean="0"/>
              <a:t>(3)</a:t>
            </a:r>
            <a:r>
              <a:rPr lang="zh-CN" altLang="en-US" dirty="0" smtClean="0"/>
              <a:t>：去芜存菁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查看雇员数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异常的子集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扔掉该子集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!(employee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把缺失样本超过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的变量扔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掉，并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保留各变量都没有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的样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再次查看各变量的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样本数量，确认已经洗净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30" y="5201385"/>
            <a:ext cx="2613467" cy="121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765" y="1701543"/>
            <a:ext cx="3015791" cy="879142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3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性回归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15477" y="1846730"/>
            <a:ext cx="95492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元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线性回归的公式：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~ X1 + X2 + X3…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高次线性回归的公式，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正交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多项式与一般多项式形式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l3a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l3b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3, raw = T),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summary(l3b)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768" y="0"/>
            <a:ext cx="3575191" cy="209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68" y="4266833"/>
            <a:ext cx="3250981" cy="2027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250" y="4266833"/>
            <a:ext cx="3643918" cy="2037717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731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PLOT IN R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交叉散点图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 "e3", "employee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式与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的绘图参数顾问：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c(2,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3))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对因子变量绘图：一维柱形图、二维沉积图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((9:1)/9, 0, 1), main = "Distribution of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2:4, main = "Marriage ~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"Marriage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323" y="2569581"/>
            <a:ext cx="4181233" cy="1403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1" y="156198"/>
            <a:ext cx="2839732" cy="1753703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48195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00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数值变量的一维分布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直方图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breaks = 30, main = "Distribution of Log(Page Views)",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平滑处理后的密度图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width = 0.5), main 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Density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Distribution of Log(Page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Q-Q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图：两类一维分布的一致性检验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461" y="433500"/>
            <a:ext cx="2667151" cy="1656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5" y="3586153"/>
            <a:ext cx="2318222" cy="139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501" y="5173884"/>
            <a:ext cx="2174214" cy="1310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932" y="5173884"/>
            <a:ext cx="2201952" cy="127565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6228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的资源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65930" y="1837765"/>
            <a:ext cx="85200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社区网站：</a:t>
            </a:r>
            <a:endParaRPr lang="en-US" altLang="zh-CN" dirty="0" smtClean="0"/>
          </a:p>
          <a:p>
            <a:pPr lvl="1"/>
            <a:r>
              <a:rPr lang="zh-CN" altLang="en-US" sz="3200" b="1" dirty="0" smtClean="0"/>
              <a:t>统计之都 </a:t>
            </a:r>
            <a:r>
              <a:rPr lang="en-US" altLang="zh-CN" sz="3200" dirty="0" smtClean="0">
                <a:hlinkClick r:id="rId2"/>
              </a:rPr>
              <a:t>http://cos.name/</a:t>
            </a:r>
            <a:endParaRPr lang="en-US" altLang="zh-CN" sz="3200" dirty="0" smtClean="0"/>
          </a:p>
          <a:p>
            <a:pPr lvl="1"/>
            <a:endParaRPr lang="en-US" altLang="zh-CN" sz="2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参考书籍：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《R in Action》</a:t>
            </a:r>
          </a:p>
          <a:p>
            <a:pPr lvl="1"/>
            <a:r>
              <a:rPr lang="en-US" altLang="zh-CN" sz="2400" dirty="0" smtClean="0"/>
              <a:t>《An Introduction to Statistical Learning with Applications in R》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软件下载：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http://www.r-project.org/</a:t>
            </a:r>
          </a:p>
          <a:p>
            <a:pPr lvl="1"/>
            <a:r>
              <a:rPr lang="en-US" altLang="zh-CN" sz="2400" dirty="0" smtClean="0"/>
              <a:t>R-studio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http://www.rstudio.com/</a:t>
            </a:r>
          </a:p>
          <a:p>
            <a:endParaRPr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数值变量的二维分布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为对数轴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plot(sales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log = "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18, main = "Relationship between Sales of Page Views")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定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序的散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图，与秩回归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18, main = "Rank Relationship between Sales and 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48" y="216121"/>
            <a:ext cx="3145662" cy="191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473" y="4658013"/>
            <a:ext cx="3186280" cy="1723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250" y="4136631"/>
            <a:ext cx="3061239" cy="1893779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46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因子</a:t>
            </a:r>
            <a:r>
              <a:rPr lang="zh-CN" altLang="en-US" dirty="0" smtClean="0"/>
              <a:t>与数值变量的联合分布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箱线图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~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颠倒坐标轴：箱线图变沉积图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59" y="398164"/>
            <a:ext cx="2541732" cy="1581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91" y="4112026"/>
            <a:ext cx="3749146" cy="2210357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6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5 Classify DATA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605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2,4,8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/>
              <a:t>”TAOBAO.CSV</a:t>
            </a:r>
            <a:r>
              <a:rPr lang="en-US" altLang="zh-CN" sz="2800" dirty="0" smtClean="0"/>
              <a:t>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好迎接进阶难度的思维挑战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3137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了解</a:t>
            </a:r>
            <a:r>
              <a:rPr lang="en-US" altLang="zh-CN" sz="2800" dirty="0" smtClean="0"/>
              <a:t>Statistical Learning</a:t>
            </a:r>
            <a:r>
              <a:rPr lang="zh-CN" altLang="en-US" sz="2800" dirty="0" smtClean="0"/>
              <a:t>的基本概念、流程与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  <a:p>
            <a:r>
              <a:rPr lang="zh-CN" altLang="en-US" sz="2800" dirty="0"/>
              <a:t>了</a:t>
            </a:r>
            <a:r>
              <a:rPr lang="zh-CN" altLang="en-US" sz="2800" dirty="0" smtClean="0"/>
              <a:t>解</a:t>
            </a:r>
            <a:r>
              <a:rPr lang="en-US" altLang="zh-CN" sz="2800" dirty="0" smtClean="0"/>
              <a:t>CLASSIFICATION</a:t>
            </a:r>
            <a:r>
              <a:rPr lang="zh-CN" altLang="en-US" sz="2800" dirty="0" smtClean="0"/>
              <a:t>的各种方法的原理与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5811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54059202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87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CLASSIFY?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96253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2800" dirty="0" smtClean="0"/>
                  <a:t>我们感兴趣的分类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:pPr lvl="1"/>
                <a:r>
                  <a:rPr lang="zh-CN" altLang="en-US" sz="2600" dirty="0" smtClean="0"/>
                  <a:t>病人是否患某种病？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𝐷𝑖𝑠𝑒𝑎𝑠𝑒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𝑁𝑜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𝑌𝑒𝑠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600" b="0" dirty="0" smtClean="0"/>
              </a:p>
              <a:p>
                <a:pPr lvl="1"/>
                <a:r>
                  <a:rPr lang="zh-CN" altLang="en-US" sz="2600" dirty="0" smtClean="0"/>
                  <a:t>银行是否该给某人贷款？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𝐶𝑟𝑒𝑑𝑖𝑡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𝐴𝑢𝑑𝑖𝑡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人</a:t>
                </a:r>
                <a:r>
                  <a:rPr lang="zh-CN" altLang="en-US" sz="2600" dirty="0"/>
                  <a:t>的</a:t>
                </a:r>
                <a:r>
                  <a:rPr lang="zh-CN" altLang="en-US" sz="2600" dirty="0" smtClean="0"/>
                  <a:t>性格</a:t>
                </a:r>
                <a:r>
                  <a:rPr lang="zh-CN" altLang="en-US" sz="2600" dirty="0"/>
                  <a:t>类型</a:t>
                </a:r>
                <a:r>
                  <a:rPr lang="zh-CN" altLang="en-US" sz="2600" dirty="0" smtClean="0"/>
                  <a:t>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𝑀𝐵𝑇𝐼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zh-CN" sz="2600" dirty="0" smtClean="0"/>
              </a:p>
              <a:p>
                <a:r>
                  <a:rPr lang="zh-CN" altLang="en-US" sz="2800" dirty="0" smtClean="0"/>
                  <a:t>影响分类的因素</a:t>
                </a:r>
                <a14:m>
                  <m:oMath xmlns:m="http://schemas.openxmlformats.org/officeDocument/2006/math">
                    <m:r>
                      <a:rPr lang="en-US" altLang="zh-CN" sz="2800" b="1" i="0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8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8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endParaRPr lang="en-US" altLang="zh-CN" sz="26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384"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9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92898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1837765"/>
                <a:ext cx="8866207" cy="396115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sz="28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400" dirty="0"/>
                  <a:t>如何确定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/>
                  <a:t>?</a:t>
                </a:r>
              </a:p>
              <a:p>
                <a:pPr lvl="1"/>
                <a:r>
                  <a:rPr lang="zh-CN" altLang="en-US" sz="2400" dirty="0"/>
                  <a:t>如何衡量分类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的好坏</a:t>
                </a:r>
                <a:r>
                  <a:rPr lang="en-US" altLang="zh-CN" sz="2400" dirty="0" smtClean="0"/>
                  <a:t>?</a:t>
                </a:r>
                <a:endParaRPr lang="en-US" altLang="zh-CN" sz="2400" dirty="0"/>
              </a:p>
              <a:p>
                <a:r>
                  <a:rPr lang="zh-CN" altLang="en-US" sz="2600" dirty="0" smtClean="0"/>
                  <a:t>最小化</a:t>
                </a:r>
                <a:r>
                  <a:rPr lang="en-US" altLang="zh-CN" sz="2600" dirty="0" smtClean="0"/>
                  <a:t>LOSS </a:t>
                </a:r>
                <a:r>
                  <a:rPr lang="en-US" altLang="zh-CN" sz="2600" dirty="0"/>
                  <a:t>Function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600" dirty="0"/>
              </a:p>
              <a:p>
                <a:pPr lvl="1"/>
                <a:r>
                  <a:rPr lang="en-US" altLang="zh-CN" sz="2400" dirty="0" smtClean="0"/>
                  <a:t>L2 (</a:t>
                </a:r>
                <a:r>
                  <a:rPr lang="en-US" altLang="zh-CN" sz="2400" dirty="0" err="1" smtClean="0"/>
                  <a:t>EuClidian</a:t>
                </a:r>
                <a:r>
                  <a:rPr lang="en-US" altLang="zh-CN" sz="2400" dirty="0" smtClean="0"/>
                  <a:t>) </a:t>
                </a:r>
                <a:r>
                  <a:rPr lang="zh-CN" altLang="en-US" sz="2400" dirty="0" smtClean="0"/>
                  <a:t>空</a:t>
                </a:r>
                <a:r>
                  <a:rPr lang="zh-CN" altLang="en-US" sz="2400" dirty="0"/>
                  <a:t>间距离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 smtClean="0"/>
              </a:p>
              <a:p>
                <a:pPr lvl="1"/>
                <a:r>
                  <a:rPr lang="en-US" altLang="zh-CN" sz="2400" dirty="0" smtClean="0"/>
                  <a:t>L0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距离 </a:t>
                </a:r>
                <a:r>
                  <a:rPr lang="en-US" altLang="zh-CN" sz="2400" dirty="0"/>
                  <a:t>(</a:t>
                </a:r>
                <a:r>
                  <a:rPr lang="en-US" altLang="zh-CN" sz="2400" dirty="0" smtClean="0"/>
                  <a:t>0-1 </a:t>
                </a:r>
                <a:r>
                  <a:rPr lang="en-US" altLang="zh-CN" sz="2400" dirty="0" err="1" smtClean="0"/>
                  <a:t>LosS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Cross-entropy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cap="none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cap="none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cap="none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cap="none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cap="none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b="0" cap="none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1837765"/>
                <a:ext cx="8866207" cy="3961151"/>
              </a:xfrm>
              <a:blipFill>
                <a:blip r:embed="rId7"/>
                <a:stretch>
                  <a:fillRect l="-2063" t="-2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587" y="923800"/>
            <a:ext cx="3432522" cy="20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 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94412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编制三种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Loss Function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loss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(L2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y)^2)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loss$ZeroOne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&gt;= 0.5) != y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loss$CrossEntropy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-log(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yhat^y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* (1-yhat)^(1-y))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return(apply(loss,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用分类变量进行试验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c(0, 1, 1)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1),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0),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(c(0.2, 0.8, 0.7), 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966" y="4230186"/>
            <a:ext cx="3057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</a:t>
            </a:r>
            <a:r>
              <a:rPr lang="zh-CN" altLang="en-US" dirty="0"/>
              <a:t>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读入变量</a:t>
            </a:r>
            <a:r>
              <a:rPr lang="en-US" altLang="zh-CN" dirty="0" smtClean="0">
                <a:cs typeface="Courier New" panose="02070309020205020404" pitchFamily="49" charset="0"/>
              </a:rPr>
              <a:t>diamond</a:t>
            </a:r>
            <a:r>
              <a:rPr lang="zh-CN" altLang="en-US" dirty="0" smtClean="0">
                <a:cs typeface="Courier New" panose="02070309020205020404" pitchFamily="49" charset="0"/>
              </a:rPr>
              <a:t>中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read.csv(“Diamonds.csv”)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865" y="3156416"/>
            <a:ext cx="7143750" cy="16478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83097" y="3474720"/>
            <a:ext cx="462579" cy="41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 flipV="1">
            <a:off x="6174889" y="3474720"/>
            <a:ext cx="3808208" cy="20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61158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已知</a:t>
                </a:r>
                <a:r>
                  <a:rPr lang="zh-CN" altLang="en-US" sz="2400" b="0" dirty="0" smtClean="0"/>
                  <a:t>样本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，如何证明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对</a:t>
                </a:r>
                <a:r>
                  <a:rPr lang="zh-CN" altLang="en-US" sz="2400" dirty="0"/>
                  <a:t>其</a:t>
                </a:r>
                <a:r>
                  <a:rPr lang="zh-CN" altLang="en-US" sz="2400" dirty="0" smtClean="0"/>
                  <a:t>他的样本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也有效</a:t>
                </a:r>
                <a:r>
                  <a:rPr lang="en-US" altLang="zh-CN" sz="2400" dirty="0" smtClean="0"/>
                  <a:t>?</a:t>
                </a:r>
              </a:p>
              <a:p>
                <a:r>
                  <a:rPr lang="zh-CN" altLang="en-US" sz="2400" dirty="0" smtClean="0"/>
                  <a:t>训</a:t>
                </a:r>
                <a:r>
                  <a:rPr lang="zh-CN" altLang="en-US" sz="2400" dirty="0"/>
                  <a:t>练</a:t>
                </a:r>
                <a:r>
                  <a:rPr lang="zh-CN" altLang="en-US" sz="2400" dirty="0" smtClean="0"/>
                  <a:t>集，预测集：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b="0" dirty="0" smtClean="0"/>
              </a:p>
              <a:p>
                <a:r>
                  <a:rPr lang="zh-CN" altLang="en-US" sz="2400" dirty="0" smtClean="0"/>
                  <a:t>模型训练</a:t>
                </a:r>
                <a:r>
                  <a:rPr lang="zh-CN" altLang="en-US" sz="2400" dirty="0"/>
                  <a:t>注</a:t>
                </a:r>
                <a:r>
                  <a:rPr lang="zh-CN" altLang="en-US" sz="2400" dirty="0" smtClean="0"/>
                  <a:t>意</a:t>
                </a:r>
                <a:r>
                  <a:rPr lang="en-US" altLang="zh-CN" sz="2400" dirty="0" smtClean="0"/>
                  <a:t>Over-</a:t>
                </a:r>
                <a:r>
                  <a:rPr lang="en-US" altLang="zh-CN" sz="2400" dirty="0" err="1" smtClean="0"/>
                  <a:t>FItting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BIAS-Variance TRADE-OFF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2400" i="1" cap="none" dirty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cap="none" dirty="0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cap="none" dirty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Bias</m:t>
                        </m:r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训练时为</a:t>
                </a:r>
                <a:r>
                  <a:rPr lang="zh-CN" altLang="en-US" sz="2200" cap="none" dirty="0" smtClean="0"/>
                  <a:t>减小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选择越复杂的模型</a:t>
                </a:r>
                <a14:m>
                  <m:oMath xmlns:m="http://schemas.openxmlformats.org/officeDocument/2006/math">
                    <m:r>
                      <a:rPr lang="en-US" altLang="zh-CN" sz="2200" b="0" i="0" cap="none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sz="2200" cap="none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越</a:t>
                </a:r>
                <a:r>
                  <a:rPr lang="zh-CN" altLang="en-US" sz="2200" dirty="0"/>
                  <a:t>大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  <a:blipFill>
                <a:blip r:embed="rId7"/>
                <a:stretch>
                  <a:fillRect l="-2038" t="-737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659" y="0"/>
            <a:ext cx="5284024" cy="2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62393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训练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function(data, valid = 0.2, seed = 1){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sample(dim(data)[1], dim(data)[1]*valid)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data[-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10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6032" y="1837765"/>
            <a:ext cx="93669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c("", "\\N", "#NUM!", "#VALUE!"))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(ent$e2 + ent$e3)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265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34854" y="1647422"/>
            <a:ext cx="9294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"e3", "employee", "withe"),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employee &gt; 0 &amp; employee &lt; 100 &amp; sales &gt; 10)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~ log10(sales),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withe + 1,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537" y="3435812"/>
            <a:ext cx="2466146" cy="13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LOGISTIC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58416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 smtClean="0"/>
                  <a:t>二分类：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r>
                  <a:rPr lang="zh-CN" altLang="en-US" sz="2600" dirty="0" smtClean="0"/>
                  <a:t>线性回归：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𝑿𝒘</m:t>
                    </m:r>
                  </m:oMath>
                </a14:m>
                <a:endParaRPr lang="en-US" altLang="zh-CN" sz="2600" b="1" dirty="0"/>
              </a:p>
              <a:p>
                <a:pPr lvl="1"/>
                <a:r>
                  <a:rPr lang="en-US" altLang="zh-CN" sz="2600" b="0" dirty="0" err="1" smtClean="0"/>
                  <a:t>LoGISTIC</a:t>
                </a:r>
                <a:r>
                  <a:rPr lang="zh-CN" altLang="en-US" sz="2600" dirty="0"/>
                  <a:t>回归：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  <m:t>𝑿𝒘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600" dirty="0" smtClean="0"/>
              </a:p>
              <a:p>
                <a:pPr lvl="2"/>
                <a:r>
                  <a:rPr lang="zh-CN" altLang="en-US" sz="2400" dirty="0" smtClean="0"/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cap="none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cap="none" smtClean="0">
                            <a:latin typeface="Cambria Math" panose="02040503050406030204" pitchFamily="18" charset="0"/>
                          </a:rPr>
                          <m:t>𝑿𝒘</m:t>
                        </m:r>
                      </m:e>
                    </m:func>
                  </m:oMath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665" t="-6250" b="-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50603" y="1974052"/>
            <a:ext cx="9421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利用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函数进行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回归并在测试集上验证准确率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c(0, 1))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points(log10(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4282376"/>
            <a:ext cx="3393491" cy="19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 Types of Errors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10180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建立函数计算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的比例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y, t){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phat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 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y)/sum(y)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!y)/sum(!y)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0.8)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2366"/>
              </p:ext>
            </p:extLst>
          </p:nvPr>
        </p:nvGraphicFramePr>
        <p:xfrm>
          <a:off x="2569578" y="1647711"/>
          <a:ext cx="901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170">
                  <a:extLst>
                    <a:ext uri="{9D8B030D-6E8A-4147-A177-3AD203B41FA5}">
                      <a16:colId xmlns:a16="http://schemas.microsoft.com/office/drawing/2014/main" val="2049801112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2937155729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675978930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316911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Predict Class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2856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</a:t>
                      </a:r>
                      <a:r>
                        <a:rPr lang="en-US" altLang="zh-CN" b="0" dirty="0" smtClean="0"/>
                        <a:t>rue Class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Negative -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188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Pos.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False</a:t>
                      </a:r>
                      <a:r>
                        <a:rPr lang="en-US" b="0" baseline="0" dirty="0" smtClean="0">
                          <a:solidFill>
                            <a:srgbClr val="0070C0"/>
                          </a:solidFill>
                        </a:rPr>
                        <a:t> Neg.   Type-2 Err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857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Negative -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False Pos.   Type-1 Err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Neg.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6327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136" y="4906822"/>
            <a:ext cx="2609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904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绘制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曲线函数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(1, 0, -0.01),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 = 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plot(mat[1,] ~ mat[2,], type = "l",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"False Positive Rate",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"True Positive Rate", main = "ROC Curve")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(0, 1,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return(c(Gini = sum((mat[1,-1]+mat[1,-101])*diff(mat[2,]))/2))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2528014" y="1669857"/>
            <a:ext cx="8692587" cy="146166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 smtClean="0"/>
              <a:t>如何决定二分类函数到底该在哪个概率值分界？</a:t>
            </a:r>
            <a:endParaRPr lang="en-US" altLang="zh-CN" sz="2800" dirty="0" smtClean="0"/>
          </a:p>
          <a:p>
            <a:r>
              <a:rPr lang="en-US" altLang="zh-CN" sz="2800" dirty="0"/>
              <a:t>ROC, receiver operating </a:t>
            </a:r>
            <a:r>
              <a:rPr lang="en-US" altLang="zh-CN" sz="2800" dirty="0" smtClean="0"/>
              <a:t>characteristic</a:t>
            </a:r>
          </a:p>
          <a:p>
            <a:pPr lvl="1"/>
            <a:r>
              <a:rPr lang="zh-CN" altLang="en-US" sz="2600" dirty="0" smtClean="0"/>
              <a:t>利用</a:t>
            </a:r>
            <a:r>
              <a:rPr lang="en-US" altLang="zh-CN" sz="2600" dirty="0" smtClean="0"/>
              <a:t>True Positive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Negative Positive</a:t>
            </a:r>
            <a:r>
              <a:rPr lang="zh-CN" altLang="en-US" sz="2600" dirty="0" smtClean="0"/>
              <a:t>的关系绘制曲线</a:t>
            </a:r>
            <a:endParaRPr lang="en-US" altLang="zh-CN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413" y="19812"/>
            <a:ext cx="2894271" cy="1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30682" y="2008776"/>
            <a:ext cx="9668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化简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函数的训练与预测过程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y = "withe"){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(paste(y, 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"~")),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LossTrain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LossValid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“*”在线性回归的公式里表示交互项，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a*b = a + b + a:b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Logistic("log10(sales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* 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Logistic("poly(log10(sales), 2) *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2)")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Logistic("1")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57" y="5702095"/>
            <a:ext cx="3295650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559" y="5697333"/>
            <a:ext cx="463867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607" y="5673520"/>
            <a:ext cx="27527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LDA/QDA/KNN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06015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CN" sz="2600" dirty="0" smtClean="0"/>
                  <a:t>Bayes Formula</a:t>
                </a:r>
                <a:r>
                  <a:rPr lang="en-US" altLang="zh-CN" sz="2600" dirty="0"/>
                  <a:t>:</a:t>
                </a:r>
                <a:endParaRPr lang="en-US" altLang="zh-CN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9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9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种</m:t>
                    </m:r>
                  </m:oMath>
                </a14:m>
                <a:r>
                  <a:rPr lang="zh-CN" altLang="en-US" sz="2200" dirty="0" smtClean="0"/>
                  <a:t>动物，动物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 smtClean="0"/>
                  <a:t>的总数为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，地理分布为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，请问在地点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/>
                  <a:t>发现一只动物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200" dirty="0" smtClean="0"/>
                  <a:t>，</a:t>
                </a:r>
                <a:r>
                  <a:rPr lang="zh-CN" altLang="en-US" sz="2200" dirty="0"/>
                  <a:t>它</a:t>
                </a:r>
                <a:r>
                  <a:rPr lang="zh-CN" altLang="en-US" sz="2200" dirty="0" smtClean="0"/>
                  <a:t>最可能是？</a:t>
                </a:r>
                <a:endParaRPr lang="en-US" altLang="zh-CN" sz="2200" dirty="0" smtClean="0"/>
              </a:p>
              <a:p>
                <a:r>
                  <a:rPr lang="zh-CN" altLang="en-US" sz="2600" dirty="0"/>
                  <a:t>解决办</a:t>
                </a:r>
                <a:r>
                  <a:rPr lang="zh-CN" altLang="en-US" sz="2600" dirty="0" smtClean="0"/>
                  <a:t>法：</a:t>
                </a:r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按直线划分领地：</a:t>
                </a:r>
                <a:r>
                  <a:rPr lang="en-US" altLang="zh-CN" sz="2600" dirty="0" smtClean="0"/>
                  <a:t>LDA, Linear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按二次函数划分领地：</a:t>
                </a:r>
                <a:r>
                  <a:rPr lang="en-US" altLang="zh-CN" sz="2600" dirty="0" smtClean="0"/>
                  <a:t>QDA, QUADRATIC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按离它最近的</a:t>
                </a:r>
                <a:r>
                  <a:rPr lang="en-US" altLang="zh-CN" sz="2600" cap="none" dirty="0" smtClean="0"/>
                  <a:t>k</a:t>
                </a:r>
                <a:r>
                  <a:rPr lang="zh-CN" altLang="en-US" sz="2600" dirty="0" smtClean="0"/>
                  <a:t>个样本判断它：</a:t>
                </a:r>
                <a:r>
                  <a:rPr lang="en-US" altLang="zh-CN" sz="2600" dirty="0" smtClean="0"/>
                  <a:t>KNN, K-Nearest Neighborhood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1613" t="-4963" b="-5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维度</a:t>
            </a:r>
            <a:r>
              <a:rPr lang="zh-CN" altLang="en-US" dirty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59340</a:t>
            </a:r>
            <a:r>
              <a:rPr lang="zh-CN" altLang="en-US" dirty="0" smtClean="0">
                <a:cs typeface="Courier New" panose="02070309020205020404" pitchFamily="49" charset="0"/>
              </a:rPr>
              <a:t>行，</a:t>
            </a:r>
            <a:r>
              <a:rPr lang="en-US" altLang="zh-CN" dirty="0" smtClean="0">
                <a:cs typeface="Courier New" panose="02070309020205020404" pitchFamily="49" charset="0"/>
              </a:rPr>
              <a:t>11</a:t>
            </a:r>
            <a:r>
              <a:rPr lang="zh-CN" altLang="en-US" dirty="0" smtClean="0">
                <a:cs typeface="Courier New" panose="02070309020205020404" pitchFamily="49" charset="0"/>
              </a:rPr>
              <a:t>列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让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做个</a:t>
            </a:r>
            <a:r>
              <a:rPr lang="zh-CN" altLang="en-US" b="1" dirty="0" smtClean="0"/>
              <a:t>简单汇报</a:t>
            </a:r>
            <a:r>
              <a:rPr lang="zh-CN" altLang="en-US" dirty="0" smtClean="0"/>
              <a:t>吧！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从另一角度查看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一样查看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连续变量：最</a:t>
            </a:r>
            <a:r>
              <a:rPr lang="zh-CN" altLang="en-US" dirty="0" smtClean="0"/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min/max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/>
              <a:t>、</a:t>
            </a:r>
            <a:r>
              <a:rPr lang="zh-CN" altLang="en-US" dirty="0"/>
              <a:t>平均值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、中位数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、四分位数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离散变量：因子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What is NA?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3980211"/>
            <a:ext cx="6487212" cy="238819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Discriminant analysis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LDA</a:t>
                </a:r>
                <a:r>
                  <a:rPr lang="zh-CN" altLang="en-US" dirty="0" smtClean="0"/>
                  <a:t>：假设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为中心正态分布，有共同的方差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89" y="1586175"/>
            <a:ext cx="2357096" cy="930806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207965"/>
            <a:ext cx="9421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library(MASS)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481" y="2950403"/>
            <a:ext cx="2792493" cy="18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Quadratic Discriminant analysis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QDA</a:t>
                </a:r>
                <a:r>
                  <a:rPr lang="zh-CN" altLang="en-US" dirty="0" smtClean="0"/>
                  <a:t>：仍假设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为中心正态分布，但各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点分布的方差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彼此相异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  <a:blipFill>
                <a:blip r:embed="rId2"/>
                <a:stretch>
                  <a:fillRect l="-1613" r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358436"/>
            <a:ext cx="942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475" y="2928395"/>
            <a:ext cx="2921990" cy="1430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641" y="2790105"/>
            <a:ext cx="3785042" cy="18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K-Nearest Neighborhood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KNN</a:t>
                </a:r>
                <a:r>
                  <a:rPr lang="zh-CN" altLang="en-US" dirty="0" smtClean="0"/>
                  <a:t>：近朱者赤，近墨者黑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</m:oMath>
                </a14:m>
                <a:endParaRPr lang="en-US" altLang="zh-CN" sz="20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3814426"/>
            <a:ext cx="9421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library(class)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k = 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292" y="116037"/>
            <a:ext cx="2383842" cy="2318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7179" y="2404515"/>
            <a:ext cx="3745616" cy="199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757" y="5375470"/>
            <a:ext cx="31908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</a:t>
            </a:r>
            <a:r>
              <a:rPr lang="en-US" altLang="zh-CN" dirty="0" smtClean="0"/>
              <a:t>Decision Tree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 smtClean="0"/>
                  <a:t>决策树：使用一连串问题刨根问底</a:t>
                </a:r>
              </a:p>
              <a:p>
                <a:pPr lvl="1"/>
                <a:r>
                  <a:rPr lang="en-US" altLang="zh-CN" dirty="0"/>
                  <a:t>Ex: </a:t>
                </a:r>
                <a:r>
                  <a:rPr lang="zh-CN" altLang="en-US" dirty="0"/>
                  <a:t>必应读心机器人</a:t>
                </a:r>
              </a:p>
              <a:p>
                <a:pPr lvl="1"/>
                <a:r>
                  <a:rPr lang="zh-CN" altLang="en-US" dirty="0" smtClean="0"/>
                  <a:t>问多少才够？</a:t>
                </a:r>
                <a:endParaRPr lang="en-US" altLang="zh-CN" dirty="0" smtClean="0"/>
              </a:p>
              <a:p>
                <a:r>
                  <a:rPr lang="en-US" altLang="zh-CN" dirty="0" smtClean="0"/>
                  <a:t>Regularized Risk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LOSS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COMPLEXITY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复杂度的</a:t>
                </a:r>
                <a:r>
                  <a:rPr lang="zh-CN" altLang="en-US" dirty="0"/>
                  <a:t>惩</a:t>
                </a:r>
                <a:r>
                  <a:rPr lang="zh-CN" altLang="en-US" dirty="0" smtClean="0"/>
                  <a:t>罚</a:t>
                </a:r>
                <a:r>
                  <a:rPr lang="zh-CN" altLang="en-US" dirty="0"/>
                  <a:t>函</a:t>
                </a:r>
                <a:r>
                  <a:rPr lang="zh-CN" altLang="en-US" dirty="0" smtClean="0"/>
                  <a:t>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控制复杂性惩罚的权重，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越大函数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越简单</a:t>
                </a:r>
                <a:endParaRPr lang="en-US" altLang="zh-CN" dirty="0" smtClean="0"/>
              </a:p>
              <a:p>
                <a:r>
                  <a:rPr lang="zh-CN" altLang="en-US" sz="2200" dirty="0" smtClean="0"/>
                  <a:t>对于分类树</a:t>
                </a:r>
                <a:r>
                  <a:rPr lang="en-US" altLang="zh-CN" sz="2200" dirty="0" smtClean="0"/>
                  <a:t>Classification Tree</a:t>
                </a:r>
                <a:r>
                  <a:rPr lang="zh-CN" altLang="en-US" sz="2200" dirty="0" smtClean="0"/>
                  <a:t>，可以设</a:t>
                </a:r>
                <a:endParaRPr lang="en-US" altLang="zh-CN" sz="22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cap="none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2000" i="1" cap="none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为第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 smtClean="0"/>
                  <a:t>个分支的点在分类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 smtClean="0"/>
                  <a:t>中的比率</a:t>
                </a:r>
                <a:endParaRPr lang="en-US" altLang="zh-CN" sz="2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树</m:t>
                    </m:r>
                  </m:oMath>
                </a14:m>
                <a:r>
                  <a:rPr lang="zh-CN" altLang="en-US" sz="2000" dirty="0" smtClean="0"/>
                  <a:t>分支的总数量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  <a:blipFill>
                <a:blip r:embed="rId2"/>
                <a:stretch>
                  <a:fillRect l="-1613" t="-2351" b="-5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339" y="142940"/>
            <a:ext cx="4288344" cy="22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 TREE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Classification Tree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("tree")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library(tree)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tree(factor(withe)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pretty = 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"class")),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932" y="888732"/>
            <a:ext cx="3589177" cy="1898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359" y="4966457"/>
            <a:ext cx="4139878" cy="1430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184" y="5986597"/>
            <a:ext cx="51149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 Tree</a:t>
            </a:r>
            <a:r>
              <a:rPr lang="zh-CN" altLang="en-US" dirty="0" smtClean="0"/>
              <a:t>的特点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优势：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对人友好、易于理解、可视化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对定类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因子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变量没有复杂的转换</a:t>
                </a:r>
                <a:endParaRPr lang="en-US" altLang="zh-CN" dirty="0"/>
              </a:p>
              <a:p>
                <a:r>
                  <a:rPr lang="zh-CN" altLang="en-US" dirty="0"/>
                  <a:t>劣势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预</a:t>
                </a:r>
                <a:r>
                  <a:rPr lang="zh-CN" altLang="en-US" dirty="0" smtClean="0"/>
                  <a:t>测准确度与之前方法相比差得不止一个量级</a:t>
                </a:r>
                <a:endParaRPr lang="en-US" altLang="zh-CN" dirty="0" smtClean="0"/>
              </a:p>
              <a:p>
                <a:r>
                  <a:rPr lang="zh-CN" altLang="en-US" dirty="0"/>
                  <a:t>改</a:t>
                </a:r>
                <a:r>
                  <a:rPr lang="zh-CN" altLang="en-US" dirty="0" smtClean="0"/>
                  <a:t>进策略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：用不同的训练集多弄几个树玩投票</a:t>
                </a:r>
                <a:r>
                  <a:rPr lang="zh-CN" altLang="en-US" dirty="0"/>
                  <a:t>表决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𝑏𝑎𝑔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Random Forests</a:t>
                </a:r>
                <a:r>
                  <a:rPr lang="zh-CN" altLang="en-US" dirty="0" smtClean="0"/>
                  <a:t>：在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，每次</a:t>
                </a:r>
                <a:r>
                  <a:rPr lang="zh-CN" altLang="en-US" dirty="0"/>
                  <a:t>树</a:t>
                </a:r>
                <a:r>
                  <a:rPr lang="zh-CN" altLang="en-US" dirty="0" smtClean="0"/>
                  <a:t>分叉时只在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 </a:t>
                </a:r>
                <a:r>
                  <a:rPr lang="zh-CN" altLang="en-US" dirty="0" smtClean="0"/>
                  <a:t>总共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/>
                  <a:t>个变量里选，扩大树的差异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BOOSTING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控</a:t>
                </a:r>
                <a:r>
                  <a:rPr lang="zh-CN" altLang="en-US" dirty="0" smtClean="0"/>
                  <a:t>制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每次的步长，使树在优化过程中收敛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  <a:blipFill>
                <a:blip r:embed="rId2"/>
                <a:stretch>
                  <a:fillRect l="-1304" t="-2351" b="-2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6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RANDOM FOREST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Random Forest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importance = T)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618" y="5667246"/>
            <a:ext cx="4105275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1282" y="5243456"/>
            <a:ext cx="4753336" cy="1100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854" y="685774"/>
            <a:ext cx="3598039" cy="24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BOOSTING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1695077"/>
            <a:ext cx="9267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Boosting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.-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店铺天数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distribution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bernoulli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interaction.depth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级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当月有登陆旺旺子账号数量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489" y="2361255"/>
            <a:ext cx="4762500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969" y="162310"/>
            <a:ext cx="3792337" cy="2056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2739" y="4620817"/>
            <a:ext cx="2214623" cy="14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10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6 SELECT MODEL</a:t>
            </a:r>
            <a:br>
              <a:rPr lang="en-US" altLang="zh-CN" sz="48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947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三、洗</a:t>
            </a:r>
            <a:r>
              <a:rPr lang="en-US" altLang="zh-CN" dirty="0" smtClean="0"/>
              <a:t>Data: </a:t>
            </a:r>
            <a:r>
              <a:rPr lang="zh-CN" altLang="en-US" sz="4000" dirty="0" smtClean="0"/>
              <a:t>删除空数据</a:t>
            </a:r>
            <a:r>
              <a:rPr lang="en-US" altLang="zh-CN" sz="4000" dirty="0" smtClean="0"/>
              <a:t>NA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目的：将缺失价格</a:t>
            </a:r>
            <a:r>
              <a:rPr lang="en-US" altLang="zh-CN" smtClean="0"/>
              <a:t>(price)</a:t>
            </a:r>
            <a:r>
              <a:rPr lang="zh-CN" altLang="en-US" smtClean="0"/>
              <a:t>的</a:t>
            </a:r>
            <a:r>
              <a:rPr lang="zh-CN" altLang="en-US" dirty="0" smtClean="0"/>
              <a:t>钻石从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中删除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是否缺失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只保留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未缺失的钻石，到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diamond[is.na(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F, ]</a:t>
            </a:r>
            <a:endParaRPr lang="en-US" altLang="zh-CN" dirty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5" y="3942015"/>
            <a:ext cx="4391148" cy="2361013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”BIG.CSV”</a:t>
            </a:r>
          </a:p>
        </p:txBody>
      </p:sp>
    </p:spTree>
    <p:extLst>
      <p:ext uri="{BB962C8B-B14F-4D97-AF65-F5344CB8AC3E}">
        <p14:creationId xmlns:p14="http://schemas.microsoft.com/office/powerpoint/2010/main" val="36980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理</a:t>
            </a:r>
            <a:r>
              <a:rPr lang="zh-CN" altLang="en-US" sz="2800" dirty="0"/>
              <a:t>解</a:t>
            </a:r>
            <a:r>
              <a:rPr lang="en-US" altLang="zh-CN" sz="2800" dirty="0" smtClean="0"/>
              <a:t>LOSS Function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Penalty Function</a:t>
            </a:r>
            <a:r>
              <a:rPr lang="zh-CN" altLang="en-US" sz="2800" dirty="0" smtClean="0"/>
              <a:t>作为贯穿所有</a:t>
            </a:r>
            <a:r>
              <a:rPr lang="en-US" altLang="zh-CN" sz="2800" dirty="0" smtClean="0"/>
              <a:t>MODEL SELECTION</a:t>
            </a:r>
            <a:r>
              <a:rPr lang="zh-CN" altLang="en-US" sz="2800" dirty="0" smtClean="0"/>
              <a:t>的核心概念</a:t>
            </a:r>
            <a:endParaRPr lang="en-US" altLang="zh-CN" sz="2800" dirty="0" smtClean="0"/>
          </a:p>
          <a:p>
            <a:r>
              <a:rPr lang="zh-CN" altLang="en-US" sz="2800" dirty="0" smtClean="0"/>
              <a:t>了解</a:t>
            </a:r>
            <a:r>
              <a:rPr lang="en-US" altLang="zh-CN" sz="2800" dirty="0" smtClean="0"/>
              <a:t>LINEAR </a:t>
            </a:r>
            <a:r>
              <a:rPr lang="en-US" altLang="zh-CN" sz="2800" dirty="0" smtClean="0"/>
              <a:t>MODEL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SELECTION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REGULARIZATION</a:t>
            </a:r>
            <a:r>
              <a:rPr lang="zh-CN" altLang="en-US" sz="2800" dirty="0" smtClean="0"/>
              <a:t>的</a:t>
            </a:r>
            <a:r>
              <a:rPr lang="zh-CN" altLang="en-US" sz="2800" dirty="0" smtClean="0"/>
              <a:t>各种方</a:t>
            </a:r>
            <a:r>
              <a:rPr lang="zh-CN" altLang="en-US" sz="2800" dirty="0" smtClean="0"/>
              <a:t>法</a:t>
            </a:r>
            <a:endParaRPr lang="en-US" altLang="zh-CN" sz="2800" dirty="0" smtClean="0"/>
          </a:p>
          <a:p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541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60278015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8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LOSS? </a:t>
            </a:r>
            <a:r>
              <a:rPr lang="en-US" altLang="zh-CN" dirty="0" err="1" smtClean="0"/>
              <a:t>PeNALTY</a:t>
            </a:r>
            <a:r>
              <a:rPr lang="en-US" altLang="zh-CN" dirty="0" smtClean="0"/>
              <a:t>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83183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20051" y="1516284"/>
                <a:ext cx="8993529" cy="420160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zh-CN" altLang="en-US" sz="28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600" dirty="0" smtClean="0"/>
                  <a:t>如何求</a:t>
                </a:r>
                <a:r>
                  <a:rPr lang="zh-CN" altLang="en-US" sz="2600" dirty="0"/>
                  <a:t>解</a:t>
                </a:r>
                <a:r>
                  <a:rPr lang="zh-CN" altLang="en-US" sz="2600" dirty="0" smtClean="0"/>
                  <a:t>最优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600" dirty="0"/>
                  <a:t>?</a:t>
                </a:r>
              </a:p>
              <a:p>
                <a:pPr lvl="1"/>
                <a:r>
                  <a:rPr lang="zh-CN" altLang="en-US" sz="2600" dirty="0"/>
                  <a:t>如</a:t>
                </a:r>
                <a:r>
                  <a:rPr lang="zh-CN" altLang="en-US" sz="2600" dirty="0" smtClean="0"/>
                  <a:t>何保</a:t>
                </a:r>
                <a:r>
                  <a:rPr lang="zh-CN" altLang="en-US" sz="2600" dirty="0"/>
                  <a:t>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600" dirty="0" smtClean="0"/>
                  <a:t>不会过于复杂、</a:t>
                </a:r>
                <a:r>
                  <a:rPr lang="en-US" altLang="zh-CN" sz="2600" dirty="0" smtClean="0"/>
                  <a:t>Over-Fitting?</a:t>
                </a:r>
              </a:p>
              <a:p>
                <a:r>
                  <a:rPr lang="zh-CN" altLang="en-US" sz="2600" dirty="0"/>
                  <a:t>对</a:t>
                </a:r>
                <a:r>
                  <a:rPr lang="zh-CN" altLang="en-US" sz="2600" dirty="0" smtClean="0"/>
                  <a:t>于拟合距离的测量</a:t>
                </a:r>
                <a:r>
                  <a:rPr lang="en-US" altLang="zh-CN" sz="2600" dirty="0" smtClean="0"/>
                  <a:t>LOSS FUNCTION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 smtClean="0"/>
              </a:p>
              <a:p>
                <a:pPr lvl="1"/>
                <a:r>
                  <a:rPr lang="en-US" altLang="zh-CN" sz="2200" dirty="0" smtClean="0"/>
                  <a:t>L2 (</a:t>
                </a:r>
                <a:r>
                  <a:rPr lang="en-US" altLang="zh-CN" sz="2200" dirty="0" err="1" smtClean="0"/>
                  <a:t>EuClidian</a:t>
                </a:r>
                <a:r>
                  <a:rPr lang="en-US" altLang="zh-CN" sz="2200" dirty="0" smtClean="0"/>
                  <a:t>)</a:t>
                </a:r>
                <a:r>
                  <a:rPr lang="zh-CN" altLang="en-US" sz="2200" dirty="0" smtClean="0"/>
                  <a:t>空</a:t>
                </a:r>
                <a:r>
                  <a:rPr lang="zh-CN" altLang="en-US" sz="2200" dirty="0"/>
                  <a:t>间距离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200" dirty="0" smtClean="0"/>
              </a:p>
              <a:p>
                <a:pPr lvl="1"/>
                <a:r>
                  <a:rPr lang="en-US" altLang="zh-CN" sz="2200" dirty="0" smtClean="0"/>
                  <a:t>L1</a:t>
                </a:r>
                <a:r>
                  <a:rPr lang="zh-CN" altLang="en-US" sz="2200" dirty="0" smtClean="0"/>
                  <a:t>空间距离</a:t>
                </a:r>
                <a:r>
                  <a:rPr lang="zh-CN" altLang="en-US" sz="22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 lvl="1"/>
                <a:r>
                  <a:rPr lang="en-US" altLang="zh-CN" sz="2200" dirty="0" smtClean="0"/>
                  <a:t>L0</a:t>
                </a:r>
                <a:r>
                  <a:rPr lang="zh-CN" altLang="en-US" sz="2200" dirty="0" smtClean="0"/>
                  <a:t>距离</a:t>
                </a:r>
                <a:r>
                  <a:rPr lang="en-US" altLang="zh-CN" sz="2200" dirty="0" smtClean="0"/>
                  <a:t>(0-1 Loss)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b="0" cap="none" dirty="0" smtClean="0"/>
              </a:p>
              <a:p>
                <a:pPr lvl="1"/>
                <a:r>
                  <a:rPr lang="en-US" altLang="zh-CN" sz="2400" cap="none" dirty="0" smtClean="0"/>
                  <a:t>SVM</a:t>
                </a:r>
                <a:r>
                  <a:rPr lang="zh-CN" altLang="en-US" sz="2400" cap="none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cap="none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b="0" i="1" cap="none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cap="none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cap="none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cap="none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cap="none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cap="none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2400" b="0" cap="none" dirty="0" smtClean="0"/>
              </a:p>
              <a:p>
                <a:r>
                  <a:rPr lang="zh-CN" altLang="en-US" sz="2600" dirty="0" smtClean="0"/>
                  <a:t>对于函数复杂度的测量</a:t>
                </a:r>
                <a:r>
                  <a:rPr lang="en-US" altLang="zh-CN" sz="2600" dirty="0" smtClean="0"/>
                  <a:t>PENALTY FUNCTION</a:t>
                </a:r>
                <a:r>
                  <a:rPr lang="zh-CN" altLang="en-US" sz="2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 smtClean="0"/>
              </a:p>
              <a:p>
                <a:pPr lvl="1"/>
                <a:r>
                  <a:rPr lang="en-US" altLang="zh-CN" sz="2200" dirty="0" smtClean="0"/>
                  <a:t>L2</a:t>
                </a:r>
                <a:r>
                  <a:rPr lang="zh-CN" altLang="en-US" sz="2200" dirty="0" smtClean="0"/>
                  <a:t>空间距离</a:t>
                </a:r>
                <a:r>
                  <a:rPr lang="en-US" altLang="zh-CN" sz="2200" dirty="0" smtClean="0"/>
                  <a:t>(RIDGE/SVM)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200" dirty="0" smtClean="0"/>
              </a:p>
              <a:p>
                <a:pPr lvl="1"/>
                <a:r>
                  <a:rPr lang="en-US" altLang="zh-CN" sz="2200" dirty="0" smtClean="0"/>
                  <a:t>L1</a:t>
                </a:r>
                <a:r>
                  <a:rPr lang="zh-CN" altLang="en-US" sz="2200" dirty="0" smtClean="0"/>
                  <a:t>空间距离</a:t>
                </a:r>
                <a:r>
                  <a:rPr lang="en-US" altLang="zh-CN" sz="2200" dirty="0"/>
                  <a:t>(</a:t>
                </a:r>
                <a:r>
                  <a:rPr lang="en-US" altLang="zh-CN" sz="2200" dirty="0" smtClean="0"/>
                  <a:t>LASSO)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2800" b="1" dirty="0" smtClean="0"/>
              </a:p>
              <a:p>
                <a:r>
                  <a:rPr lang="zh-CN" altLang="en-US" sz="3000" dirty="0" smtClean="0"/>
                  <a:t>最小化</a:t>
                </a:r>
                <a:r>
                  <a:rPr lang="en-US" altLang="zh-CN" sz="3000" dirty="0" smtClean="0"/>
                  <a:t>Regularized </a:t>
                </a:r>
                <a:r>
                  <a:rPr lang="en-US" altLang="zh-CN" sz="3000" dirty="0" err="1" smtClean="0"/>
                  <a:t>RiSK</a:t>
                </a:r>
                <a:r>
                  <a:rPr lang="en-US" altLang="zh-CN" sz="3000" dirty="0" smtClean="0"/>
                  <a:t> FUNCTION</a:t>
                </a:r>
                <a:r>
                  <a:rPr lang="zh-CN" altLang="en-US" sz="30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20051" y="1516284"/>
                <a:ext cx="8993529" cy="4201609"/>
              </a:xfrm>
              <a:blipFill>
                <a:blip r:embed="rId7"/>
                <a:stretch>
                  <a:fillRect l="-1152" t="-1161" b="-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VARIABLE SELECTION in LINEAR MODEL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22362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altLang="zh-CN" sz="2800" b="1" dirty="0" smtClean="0"/>
              </a:p>
              <a:p>
                <a:r>
                  <a:rPr lang="zh-CN" altLang="en-US" sz="3000" dirty="0" smtClean="0"/>
                  <a:t>线性模型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3000" dirty="0" smtClean="0"/>
                  <a:t>，</a:t>
                </a:r>
                <a:r>
                  <a:rPr lang="zh-CN" altLang="en-US" sz="3000" dirty="0"/>
                  <a:t>其</a:t>
                </a:r>
                <a:r>
                  <a:rPr lang="zh-CN" altLang="en-US" sz="3000" dirty="0" smtClean="0"/>
                  <a:t>中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000" dirty="0" smtClean="0"/>
                  <a:t>，但</a:t>
                </a:r>
                <a14:m>
                  <m:oMath xmlns:m="http://schemas.openxmlformats.org/officeDocument/2006/math">
                    <m:r>
                      <a:rPr lang="en-US" altLang="zh-CN" sz="3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0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3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000" dirty="0" smtClean="0"/>
                  <a:t>甚至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000" dirty="0" smtClean="0"/>
              </a:p>
              <a:p>
                <a:r>
                  <a:rPr lang="zh-CN" altLang="en-US" sz="2800" b="0" cap="none" dirty="0" smtClean="0"/>
                  <a:t>如果把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800" b="0" cap="none" dirty="0" smtClean="0"/>
                  <a:t>全部放进去</a:t>
                </a:r>
                <a:r>
                  <a:rPr lang="en-US" altLang="zh-CN" sz="2800" cap="none" dirty="0" smtClean="0"/>
                  <a:t>: OVER-FITTED!</a:t>
                </a:r>
              </a:p>
              <a:p>
                <a:r>
                  <a:rPr lang="zh-CN" altLang="en-US" sz="2800" b="0" cap="none" dirty="0"/>
                  <a:t>解决办</a:t>
                </a:r>
                <a:r>
                  <a:rPr lang="zh-CN" altLang="en-US" sz="2800" b="0" cap="none" dirty="0" smtClean="0"/>
                  <a:t>法：</a:t>
                </a:r>
                <a:endParaRPr lang="en-US" altLang="zh-CN" sz="2800" b="0" cap="none" dirty="0" smtClean="0"/>
              </a:p>
              <a:p>
                <a:pPr lvl="1"/>
                <a:r>
                  <a:rPr lang="zh-CN" altLang="en-US" sz="2600" cap="none" dirty="0" smtClean="0"/>
                  <a:t>只选一部分变量，并挑出最佳变量组合：</a:t>
                </a:r>
                <a:r>
                  <a:rPr lang="en-US" altLang="zh-CN" sz="2600" cap="none" dirty="0" smtClean="0"/>
                  <a:t>STEPWISE</a:t>
                </a:r>
              </a:p>
              <a:p>
                <a:pPr lvl="1"/>
                <a:r>
                  <a:rPr lang="zh-CN" altLang="en-US" sz="2600" cap="none" dirty="0" smtClean="0"/>
                  <a:t>变量全都放进去，但对系数</a:t>
                </a:r>
                <a14:m>
                  <m:oMath xmlns:m="http://schemas.openxmlformats.org/officeDocument/2006/math">
                    <m:r>
                      <a:rPr lang="en-US" altLang="zh-CN" sz="2600" b="1" i="1" cap="none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600" cap="none" dirty="0" smtClean="0"/>
                  <a:t>大小进行惩罚控制：</a:t>
                </a:r>
                <a:r>
                  <a:rPr lang="en-US" altLang="zh-CN" sz="2600" cap="none" dirty="0" smtClean="0"/>
                  <a:t>RIDGE</a:t>
                </a:r>
              </a:p>
              <a:p>
                <a:pPr lvl="1"/>
                <a:r>
                  <a:rPr lang="zh-CN" altLang="en-US" sz="2600" cap="none" dirty="0" smtClean="0"/>
                  <a:t>既挑出最佳变量组合，又控制</a:t>
                </a:r>
                <a14:m>
                  <m:oMath xmlns:m="http://schemas.openxmlformats.org/officeDocument/2006/math">
                    <m:r>
                      <a:rPr lang="en-US" altLang="zh-CN" sz="2600" b="1" i="1" cap="none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600" cap="none" dirty="0"/>
                  <a:t>大</a:t>
                </a:r>
                <a:r>
                  <a:rPr lang="zh-CN" altLang="en-US" sz="2600" cap="none" dirty="0" smtClean="0"/>
                  <a:t>小：</a:t>
                </a:r>
                <a:r>
                  <a:rPr lang="en-US" altLang="zh-CN" sz="2600" cap="none" dirty="0" smtClean="0"/>
                  <a:t>LASSO/LARS</a:t>
                </a:r>
                <a:endParaRPr lang="en-US" altLang="zh-CN" sz="2600" b="0" cap="none" dirty="0" smtClean="0"/>
              </a:p>
              <a:p>
                <a:pPr marL="0" indent="0">
                  <a:buNone/>
                </a:pPr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  <a:blipFill>
                <a:blip r:embed="rId7"/>
                <a:stretch>
                  <a:fillRect l="-2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Preparing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27240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2500131" y="1435403"/>
            <a:ext cx="9236598" cy="4351940"/>
          </a:xfrm>
        </p:spPr>
        <p:txBody>
          <a:bodyPr>
            <a:normAutofit/>
          </a:bodyPr>
          <a:lstStyle/>
          <a:p>
            <a:endParaRPr lang="en-US" altLang="zh-CN" sz="2800" b="1" dirty="0" smtClean="0"/>
          </a:p>
          <a:p>
            <a:pPr marL="0" indent="0">
              <a:buNone/>
            </a:pPr>
            <a:endParaRPr lang="en-US" altLang="zh-CN" sz="2800" b="0" cap="none" dirty="0" smtClean="0"/>
          </a:p>
          <a:p>
            <a:endParaRPr lang="en-US" altLang="zh-CN" sz="3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读取数据，并用数据摘要三板斧查看之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da = read.csv("BIG.csv")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转化为时间序列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并绘图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(data = da[,-1], start = c(2005, 4), frequency = 4)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plot(tda[,1:8])</a:t>
            </a:r>
          </a:p>
          <a:p>
            <a:r>
              <a:rPr lang="it-IT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plot(tda[,1:8], plot.type = "single", col = 1:8)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895" y="575695"/>
            <a:ext cx="3975162" cy="9450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530" y="522646"/>
            <a:ext cx="2759176" cy="1051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9584" y="1557456"/>
            <a:ext cx="3621067" cy="940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524" y="2541672"/>
            <a:ext cx="2425006" cy="13536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3492" y="4477997"/>
            <a:ext cx="2299065" cy="11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Risk Function of Linear Models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255459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</p:spPr>
            <p:txBody>
              <a:bodyPr>
                <a:normAutofit fontScale="62500" lnSpcReduction="20000"/>
              </a:bodyPr>
              <a:lstStyle/>
              <a:p>
                <a:endParaRPr lang="en-US" altLang="zh-CN" sz="2800" b="1" dirty="0" smtClean="0"/>
              </a:p>
              <a:p>
                <a:r>
                  <a:rPr lang="zh-CN" altLang="en-US" sz="3000" dirty="0" smtClean="0"/>
                  <a:t>最小化</a:t>
                </a:r>
                <a:r>
                  <a:rPr lang="en-US" altLang="zh-CN" sz="3000" dirty="0" smtClean="0"/>
                  <a:t>Regularized Risk FUNCTION</a:t>
                </a:r>
                <a:r>
                  <a:rPr lang="zh-CN" altLang="en-US" sz="3000" dirty="0" smtClean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000" cap="none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3000" b="0" i="0" cap="none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b="0" dirty="0" smtClean="0"/>
              </a:p>
              <a:p>
                <a:r>
                  <a:rPr lang="en-US" altLang="zh-CN" sz="3000" dirty="0" smtClean="0"/>
                  <a:t>Some Risk </a:t>
                </a:r>
                <a:r>
                  <a:rPr lang="en-US" altLang="zh-CN" sz="3000" dirty="0"/>
                  <a:t>FUNCTION </a:t>
                </a:r>
                <a:r>
                  <a:rPr lang="en-US" altLang="zh-CN" sz="3000" dirty="0" smtClean="0"/>
                  <a:t>OF Linear Models</a:t>
                </a:r>
                <a:r>
                  <a:rPr lang="zh-CN" altLang="en-US" sz="30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000" dirty="0" smtClean="0"/>
                  <a:t>为不包括截距</a:t>
                </a:r>
                <a:r>
                  <a:rPr lang="zh-CN" altLang="en-US" sz="3000" dirty="0"/>
                  <a:t>项</a:t>
                </a:r>
                <a:r>
                  <a:rPr lang="zh-CN" altLang="en-US" sz="3000" dirty="0" smtClean="0"/>
                  <a:t>的系数</a:t>
                </a:r>
                <a:endParaRPr lang="en-US" altLang="zh-CN" sz="3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bSup>
                      <m:sSubSupPr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8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AIC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sz="2800" i="1" cap="non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i="1" cap="non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800" b="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BIC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cap="none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 cap="non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CN" sz="2800" i="1" cap="non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800" b="0" i="1" cap="none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cap="none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cap="none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800" b="0" cap="none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800" b="0" i="1" cap="none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cap="none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cap="non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b="0" i="1" cap="non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 cap="none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0" i="1" cap="none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800" b="0" cap="none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altLang="zh-CN" sz="2800" i="1" cap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 cap="none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cap="none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800" b="0" cap="none" dirty="0" smtClean="0"/>
              </a:p>
              <a:p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  <a:blipFill>
                <a:blip r:embed="rId7"/>
                <a:stretch>
                  <a:fillRect l="-1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9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初识高级绘图包</a:t>
            </a:r>
            <a:r>
              <a:rPr lang="en-US" altLang="zh-CN" sz="4000" b="1" dirty="0" smtClean="0"/>
              <a:t>ggplot2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87247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2500131" y="1435403"/>
            <a:ext cx="9236598" cy="4351940"/>
          </a:xfrm>
        </p:spPr>
        <p:txBody>
          <a:bodyPr>
            <a:normAutofit/>
          </a:bodyPr>
          <a:lstStyle/>
          <a:p>
            <a:endParaRPr lang="en-US" altLang="zh-CN" sz="2800" b="1" dirty="0" smtClean="0"/>
          </a:p>
          <a:p>
            <a:pPr marL="0" indent="0">
              <a:buNone/>
            </a:pPr>
            <a:endParaRPr lang="en-US" altLang="zh-CN" sz="2800" b="0" cap="none" dirty="0" smtClean="0"/>
          </a:p>
          <a:p>
            <a:endParaRPr lang="en-US" altLang="zh-CN" sz="3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86943" y="1832403"/>
            <a:ext cx="86636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("reshape")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("ggplot2")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library(reshape)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library(ggplot2)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绘出所有变量的折线图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melt(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 = X1, y = value, group = X2, color = X2)) +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对各变量进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行标准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化（均值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）后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再次绘图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scale(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melt(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 = X1, y = value, group = X2, color = X2)) +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011" y="202818"/>
            <a:ext cx="2540986" cy="1629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755" y="1884900"/>
            <a:ext cx="2621650" cy="16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Preparing FUNCTIONS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07846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95286" y="1837765"/>
            <a:ext cx="88199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为线性回归模型编制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损失函数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lossl2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y)^2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return(mean(lossl2))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为时间序列准备训练集与预测集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——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逐期预测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function(data = da, valset = 21, lent = 20, lenv = 1){</a:t>
            </a: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assign("dav", data[valset + 0:(lenv-1),], envir = .GlobalEnv)</a:t>
            </a: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assign("dat", data[valset - lent:1,], envir = .GlobalEnv)</a:t>
            </a: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测试一下函数</a:t>
            </a:r>
            <a:endParaRPr lang="nl-NL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二</a:t>
            </a:r>
            <a:r>
              <a:rPr lang="zh-CN" altLang="en-US" sz="4000" b="1" dirty="0" smtClean="0"/>
              <a:t>、</a:t>
            </a:r>
            <a:r>
              <a:rPr lang="en-US" altLang="zh-CN" sz="4000" b="1" dirty="0" smtClean="0"/>
              <a:t>SELECT SUBSET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5719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2025570"/>
                <a:ext cx="9236598" cy="376177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zh-CN" altLang="en-US" sz="3000" dirty="0" smtClean="0"/>
                  <a:t>线性模型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0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3000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000" dirty="0"/>
                  <a:t>，但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000" dirty="0"/>
                  <a:t>甚至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3000" dirty="0"/>
              </a:p>
              <a:p>
                <a:r>
                  <a:rPr lang="zh-CN" altLang="en-US" sz="3000" dirty="0"/>
                  <a:t>采用最小化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3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3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000" dirty="0"/>
                  <a:t>：</a:t>
                </a:r>
                <a:r>
                  <a:rPr lang="en-US" altLang="zh-CN" sz="3000" dirty="0"/>
                  <a:t>AIC</a:t>
                </a:r>
                <a:r>
                  <a:rPr lang="zh-CN" altLang="en-US" sz="3000" dirty="0"/>
                  <a:t>、</a:t>
                </a:r>
                <a:r>
                  <a:rPr lang="en-US" altLang="zh-CN" sz="3000" dirty="0"/>
                  <a:t>BIC</a:t>
                </a:r>
                <a:r>
                  <a:rPr lang="zh-CN" altLang="en-US" sz="3000" dirty="0"/>
                  <a:t>等等，决定哪个变量组合是最佳的</a:t>
                </a:r>
              </a:p>
              <a:p>
                <a:r>
                  <a:rPr lang="zh-CN" altLang="en-US" sz="3000" dirty="0"/>
                  <a:t>怎么把最佳组合挑出来？</a:t>
                </a:r>
              </a:p>
              <a:p>
                <a:pPr lvl="1"/>
                <a:r>
                  <a:rPr lang="zh-CN" altLang="en-US" sz="2800" dirty="0"/>
                  <a:t>穷</a:t>
                </a:r>
                <a:r>
                  <a:rPr lang="zh-CN" altLang="en-US" sz="2800" dirty="0" smtClean="0"/>
                  <a:t>举 </a:t>
                </a:r>
                <a:r>
                  <a:rPr lang="en-US" altLang="zh-CN" sz="2800" dirty="0" smtClean="0"/>
                  <a:t>EXHAUSTIVE</a:t>
                </a:r>
                <a:endParaRPr lang="en-US" altLang="zh-CN" sz="2800" dirty="0"/>
              </a:p>
              <a:p>
                <a:pPr lvl="1"/>
                <a:r>
                  <a:rPr lang="zh-CN" altLang="en-US" sz="2800" dirty="0"/>
                  <a:t>逐步向</a:t>
                </a:r>
                <a:r>
                  <a:rPr lang="zh-CN" altLang="en-US" sz="2800" dirty="0" smtClean="0"/>
                  <a:t>前 </a:t>
                </a:r>
                <a:r>
                  <a:rPr lang="en-US" altLang="zh-CN" sz="2800" dirty="0" smtClean="0"/>
                  <a:t>FORWARDING </a:t>
                </a:r>
                <a:r>
                  <a:rPr lang="en-US" altLang="zh-CN" sz="2800" dirty="0"/>
                  <a:t>STEPWISE</a:t>
                </a:r>
              </a:p>
              <a:p>
                <a:pPr lvl="1"/>
                <a:r>
                  <a:rPr lang="zh-CN" altLang="en-US" sz="2800" dirty="0"/>
                  <a:t>逐步向</a:t>
                </a:r>
                <a:r>
                  <a:rPr lang="zh-CN" altLang="en-US" sz="2800" dirty="0" smtClean="0"/>
                  <a:t>后 </a:t>
                </a:r>
                <a:r>
                  <a:rPr lang="en-US" altLang="zh-CN" sz="2800" dirty="0" smtClean="0"/>
                  <a:t>BACKWARDING </a:t>
                </a:r>
                <a:r>
                  <a:rPr lang="en-US" altLang="zh-CN" sz="2800" dirty="0"/>
                  <a:t>STEPWISE</a:t>
                </a:r>
              </a:p>
              <a:p>
                <a:pPr lvl="1"/>
                <a:r>
                  <a:rPr lang="zh-CN" altLang="en-US" sz="2800" dirty="0"/>
                  <a:t>混</a:t>
                </a:r>
                <a:r>
                  <a:rPr lang="zh-CN" altLang="en-US" sz="2800" dirty="0" smtClean="0"/>
                  <a:t>合</a:t>
                </a:r>
                <a:r>
                  <a:rPr lang="zh-CN" altLang="en-US" sz="2800" dirty="0"/>
                  <a:t>逐</a:t>
                </a:r>
                <a:r>
                  <a:rPr lang="zh-CN" altLang="en-US" sz="2800" dirty="0" smtClean="0"/>
                  <a:t>步 </a:t>
                </a:r>
                <a:r>
                  <a:rPr lang="en-US" altLang="zh-CN" sz="2800" dirty="0" smtClean="0"/>
                  <a:t>Hybrid approaches</a:t>
                </a:r>
                <a:endParaRPr lang="zh-CN" altLang="en-US" sz="2800" dirty="0"/>
              </a:p>
              <a:p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2025570"/>
                <a:ext cx="9236598" cy="3761772"/>
              </a:xfrm>
              <a:blipFill>
                <a:blip r:embed="rId7"/>
                <a:stretch>
                  <a:fillRect l="-1848" t="-2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8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(1)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目的：将切割</a:t>
            </a:r>
            <a:r>
              <a:rPr lang="en-US" altLang="zh-CN" dirty="0" smtClean="0"/>
              <a:t>cut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(Fair)</a:t>
            </a:r>
            <a:r>
              <a:rPr lang="zh-CN" altLang="en-US" dirty="0" smtClean="0"/>
              <a:t>的钻石改为好</a:t>
            </a:r>
            <a:r>
              <a:rPr lang="en-US" altLang="zh-CN" dirty="0" smtClean="0"/>
              <a:t>(Good)</a:t>
            </a:r>
            <a:r>
              <a:rPr lang="zh-CN" altLang="en-US" dirty="0" smtClean="0"/>
              <a:t>钻石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“Fair”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marL="457200" lvl="2"/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的钻石（满足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全部改为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[x] = “Good”</a:t>
            </a:r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38" y="4808051"/>
            <a:ext cx="4685886" cy="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SUBSET SELECTION with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68779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31626" y="1837765"/>
            <a:ext cx="936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("leaps")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library(leaps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线性模型变量挑选的穷举、向前逐步、和向前向后混合算法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really.big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10, method = "forward")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10, 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seqrep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查看模型的结果，外套括号可以赋值变量并输出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summary(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summary(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summary(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716" y="4170429"/>
            <a:ext cx="4166223" cy="692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6604" y="4862462"/>
            <a:ext cx="2358669" cy="1643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8364" y="4862462"/>
            <a:ext cx="3478241" cy="16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SUBSET SELECTION with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61379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15880" y="1802256"/>
            <a:ext cx="90514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sumlexh$which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绘制变量数与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的关系曲线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sumlexh$bic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c(1, 10),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c(-200, 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"Variable Number",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"BIC", main = "BIC in Linear Model Selection")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sumlfwd$bic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sumlseq$bic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绘制变量数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1 - R^2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关系曲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plot(1 -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sumlexh$rsq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c(1, 10),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c(1e-6, 1), log = "y",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"Variable Number",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"1 - R2", main = "1 - R2 in Linear Model Selection")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lines(1 -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sumlfwd$rsq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lines(1 -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sumlseq$rsq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3)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0916" y="4911127"/>
            <a:ext cx="1978873" cy="142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4564" y="1631311"/>
            <a:ext cx="5114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0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Validation </a:t>
            </a:r>
            <a:r>
              <a:rPr lang="en-US" altLang="zh-CN" sz="4000" b="1" dirty="0"/>
              <a:t>of SUBSET SELECTION 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087761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1708" y="1710444"/>
            <a:ext cx="93870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对穷举挑选的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变量模型进行验证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[4,]]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paste(v[-1], collapse = "+")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lm(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(paste("GDP ~", x)),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summary.regsubsets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预测函数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predict.summary.regsubsets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lmodel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lmodel$which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lmodel$which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x = paste(v[-1], collapse = "+")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(paste("GDP ~", x)),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4,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6370" y="5767207"/>
            <a:ext cx="3171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Validation PLOT </a:t>
            </a:r>
            <a:r>
              <a:rPr lang="en-US" altLang="zh-CN" sz="4000" b="1" dirty="0"/>
              <a:t>of SUBSET SELECTION 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53955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27455" y="1837765"/>
            <a:ext cx="89240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预测误差绘图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(1:4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function(x){Loss(predict(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x,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)}),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c(1, 10),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c(0, 0.015),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"Variable Number",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"Loss (Mean Square Error)", main = "Prediction Error in Linear Model Selection")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(1:10, function(x){Loss(predict(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x,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)}),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(1:10, function(x){Loss(predict(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x,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)}), col = 3)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 = 0,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318" y="3949847"/>
            <a:ext cx="2931365" cy="22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模</a:t>
            </a:r>
            <a:r>
              <a:rPr lang="zh-CN" altLang="en-US" sz="4000" b="1" dirty="0" smtClean="0"/>
              <a:t>型训练神</a:t>
            </a:r>
            <a:r>
              <a:rPr lang="zh-CN" altLang="en-US" sz="4000" b="1" dirty="0"/>
              <a:t>包</a:t>
            </a:r>
            <a:r>
              <a:rPr lang="en-US" altLang="zh-CN" sz="4000" b="1" dirty="0" smtClean="0"/>
              <a:t> CARET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63013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04305" y="1826190"/>
            <a:ext cx="89240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http://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topepo.github.io/caret/index.html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("caret")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train(GDP ~ .-X,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leapForward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tuneLength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9)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3463" y="75496"/>
            <a:ext cx="2448047" cy="1750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458" y="2314125"/>
            <a:ext cx="4848225" cy="809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053" y="4626706"/>
            <a:ext cx="2154219" cy="1694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442" y="3648528"/>
            <a:ext cx="2789612" cy="22511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913" y="5688747"/>
            <a:ext cx="37433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 smtClean="0"/>
              <a:t>LASSO</a:t>
            </a:r>
            <a:r>
              <a:rPr lang="zh-CN" altLang="en-US" sz="4000" b="1" dirty="0" smtClean="0"/>
              <a:t>在干嘛？</a:t>
            </a:r>
            <a:r>
              <a:rPr lang="en-US" altLang="zh-CN" sz="4000" b="1" dirty="0"/>
              <a:t>——</a:t>
            </a:r>
            <a:r>
              <a:rPr lang="zh-CN" altLang="en-US" sz="4000" b="1" dirty="0" smtClean="0"/>
              <a:t>走猫步的</a:t>
            </a:r>
            <a:r>
              <a:rPr lang="en-US" altLang="zh-CN" sz="4000" b="1" dirty="0" smtClean="0"/>
              <a:t>FORWARD Stepwise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11061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442257" y="1710444"/>
                <a:ext cx="9225024" cy="3949577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00" dirty="0"/>
                  <a:t>线性模型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，若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 smtClean="0"/>
                  <a:t> 标</a:t>
                </a:r>
                <a:r>
                  <a:rPr lang="zh-CN" altLang="en-US" sz="1800" dirty="0"/>
                  <a:t>准</a:t>
                </a:r>
                <a:r>
                  <a:rPr lang="zh-CN" altLang="en-US" sz="1800" dirty="0" smtClean="0"/>
                  <a:t>化</a:t>
                </a:r>
                <a:r>
                  <a:rPr lang="zh-CN" altLang="en-US" sz="1800" dirty="0"/>
                  <a:t>为</a:t>
                </a:r>
                <a:r>
                  <a:rPr lang="zh-CN" altLang="en-US" sz="1800" dirty="0" smtClean="0"/>
                  <a:t>均</a:t>
                </a:r>
                <a:r>
                  <a:rPr lang="zh-CN" altLang="en-US" sz="1800" dirty="0"/>
                  <a:t>值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，方差</a:t>
                </a:r>
                <a:r>
                  <a:rPr lang="en-US" altLang="zh-CN" sz="1800" dirty="0"/>
                  <a:t>1</a:t>
                </a:r>
                <a:r>
                  <a:rPr lang="zh-CN" altLang="en-US" sz="1800" dirty="0"/>
                  <a:t>，则</a:t>
                </a:r>
                <a:r>
                  <a:rPr lang="en-US" altLang="zh-CN" sz="1800" dirty="0"/>
                  <a:t>LASSO</a:t>
                </a:r>
                <a:r>
                  <a:rPr lang="zh-CN" altLang="en-US" sz="1800" dirty="0" smtClean="0"/>
                  <a:t>：</a:t>
                </a:r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cap="none" dirty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800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zh-CN" altLang="en-US" sz="1800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1800" cap="none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1800" i="1" cap="non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或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acc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acc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altLang="zh-CN" sz="1800" dirty="0" smtClean="0"/>
              </a:p>
              <a:p>
                <a:pPr lvl="1"/>
                <a:r>
                  <a:rPr lang="zh-CN" altLang="en-US" sz="1600" dirty="0" smtClean="0"/>
                  <a:t>一开始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所有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 smtClean="0"/>
                  <a:t>。然后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 smtClean="0"/>
                  <a:t>减小，直到找到和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600" dirty="0" smtClean="0"/>
                  <a:t>最相关的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160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/>
                  <a:t>增大</a:t>
                </a:r>
                <a:r>
                  <a:rPr lang="zh-CN" altLang="en-US" sz="1600" dirty="0" smtClean="0"/>
                  <a:t>，使残差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 smtClean="0"/>
                  <a:t>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方向减小，直到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和某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 smtClean="0"/>
                  <a:t>的相关系数相同</a:t>
                </a:r>
                <a:endParaRPr lang="en-US" altLang="zh-CN" sz="160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/>
                  <a:t>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/>
                  <a:t>同时增大，使</a:t>
                </a:r>
                <a:r>
                  <a:rPr lang="zh-CN" altLang="en-US" sz="1600" dirty="0" smtClean="0"/>
                  <a:t>残</a:t>
                </a:r>
                <a:r>
                  <a:rPr lang="zh-CN" altLang="en-US" sz="1600" dirty="0"/>
                  <a:t>差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/>
                  <a:t>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的角平分线方</a:t>
                </a:r>
                <a:r>
                  <a:rPr lang="zh-CN" altLang="en-US" sz="1600" dirty="0"/>
                  <a:t>向减小</a:t>
                </a:r>
                <a:r>
                  <a:rPr lang="zh-CN" altLang="en-US" sz="1600" dirty="0" smtClean="0"/>
                  <a:t>，直到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和某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/>
                  <a:t>的相关系数相</a:t>
                </a:r>
                <a:r>
                  <a:rPr lang="zh-CN" altLang="en-US" sz="1600" dirty="0" smtClean="0"/>
                  <a:t>同，再沿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的角平分线走</a:t>
                </a:r>
                <a:r>
                  <a:rPr lang="en-US" altLang="zh-CN" sz="1600" dirty="0" smtClean="0"/>
                  <a:t>……</a:t>
                </a:r>
                <a:r>
                  <a:rPr lang="zh-CN" altLang="en-US" sz="1600" dirty="0" smtClean="0"/>
                  <a:t>以此类推</a:t>
                </a:r>
                <a:r>
                  <a:rPr lang="en-US" altLang="zh-CN" sz="1600" dirty="0" smtClean="0"/>
                  <a:t>——Least angle regression (LAR)</a:t>
                </a:r>
              </a:p>
              <a:p>
                <a:r>
                  <a:rPr lang="en-US" altLang="zh-CN" sz="1800" dirty="0" smtClean="0"/>
                  <a:t>FORWARD STEPWISE</a:t>
                </a:r>
                <a:r>
                  <a:rPr lang="zh-CN" altLang="en-US" sz="1800" dirty="0" smtClean="0"/>
                  <a:t>每次选变量直接最小二乘法，一步到位，而</a:t>
                </a:r>
                <a:r>
                  <a:rPr lang="en-US" altLang="zh-CN" sz="1800" dirty="0" smtClean="0"/>
                  <a:t>LAR</a:t>
                </a:r>
                <a:r>
                  <a:rPr lang="zh-CN" altLang="en-US" sz="1800" dirty="0" smtClean="0"/>
                  <a:t>选变量过程较平缓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442257" y="1710444"/>
                <a:ext cx="9225024" cy="3949577"/>
              </a:xfrm>
              <a:blipFill>
                <a:blip r:embed="rId7"/>
                <a:stretch>
                  <a:fillRect l="-1256" t="-1855" r="-2974" b="-3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三</a:t>
            </a:r>
            <a:r>
              <a:rPr lang="zh-CN" altLang="en-US" sz="4000" b="1" dirty="0" smtClean="0"/>
              <a:t>、</a:t>
            </a:r>
            <a:r>
              <a:rPr lang="en-US" altLang="zh-CN" sz="4000" b="1" dirty="0" smtClean="0"/>
              <a:t>SHRINKAGE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85894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2025570"/>
                <a:ext cx="9375494" cy="376177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CN" altLang="en-US" sz="3000" dirty="0" smtClean="0"/>
                  <a:t>线性模型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0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3000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000" dirty="0"/>
                  <a:t>，但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000" dirty="0"/>
                  <a:t>甚至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3000" dirty="0"/>
              </a:p>
              <a:p>
                <a:r>
                  <a:rPr lang="zh-CN" altLang="en-US" sz="3000" dirty="0" smtClean="0"/>
                  <a:t>线性回归的误差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3000" i="1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en-US" altLang="zh-CN" sz="3000" dirty="0" smtClean="0"/>
                  <a:t>L2</a:t>
                </a:r>
                <a:r>
                  <a:rPr lang="zh-CN" altLang="en-US" sz="3000" dirty="0" smtClean="0"/>
                  <a:t>空间距离衡量，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0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3000" dirty="0" smtClean="0"/>
              </a:p>
              <a:p>
                <a:r>
                  <a:rPr lang="zh-CN" altLang="en-US" sz="3000" dirty="0" smtClean="0"/>
                  <a:t>改变线性回归拟合过程，使系数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3000" dirty="0" smtClean="0"/>
                  <a:t>直接</a:t>
                </a:r>
                <a:r>
                  <a:rPr lang="zh-CN" altLang="en-US" sz="3000" dirty="0" smtClean="0"/>
                  <a:t>最</a:t>
                </a:r>
                <a:r>
                  <a:rPr lang="zh-CN" altLang="en-US" sz="3000" dirty="0"/>
                  <a:t>小化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0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3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dirty="0" smtClean="0"/>
              </a:p>
              <a:p>
                <a:r>
                  <a:rPr lang="zh-CN" altLang="en-US" sz="3200" dirty="0" smtClean="0"/>
                  <a:t>函数的复杂性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sz="3000" dirty="0" smtClean="0"/>
                  <a:t>怎么估计？</a:t>
                </a:r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L1</a:t>
                </a:r>
                <a:r>
                  <a:rPr lang="zh-CN" altLang="en-US" sz="2800" dirty="0" smtClean="0"/>
                  <a:t>空间</a:t>
                </a:r>
                <a:r>
                  <a:rPr lang="en-US" altLang="zh-CN" sz="2800" dirty="0"/>
                  <a:t>(</a:t>
                </a:r>
                <a:r>
                  <a:rPr lang="en-US" altLang="zh-CN" sz="2800" dirty="0" smtClean="0"/>
                  <a:t>LASSO)</a:t>
                </a:r>
                <a:r>
                  <a:rPr lang="zh-CN" altLang="en-US" sz="2800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L2</a:t>
                </a:r>
                <a:r>
                  <a:rPr lang="zh-CN" altLang="en-US" sz="2800" dirty="0" smtClean="0"/>
                  <a:t>空间</a:t>
                </a:r>
                <a:r>
                  <a:rPr lang="en-US" altLang="zh-CN" sz="2800" dirty="0" smtClean="0"/>
                  <a:t>(RIDGE)</a:t>
                </a:r>
                <a:r>
                  <a:rPr lang="zh-CN" altLang="en-US" sz="2800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zh-CN" altLang="en-US" sz="2800" dirty="0"/>
              </a:p>
              <a:p>
                <a:endParaRPr lang="en-US" altLang="zh-CN" sz="30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2025570"/>
                <a:ext cx="9375494" cy="3761772"/>
              </a:xfrm>
              <a:blipFill>
                <a:blip r:embed="rId7"/>
                <a:stretch>
                  <a:fillRect l="-1691" t="-6969" b="-84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192" y="3566918"/>
            <a:ext cx="3591754" cy="20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LASSO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23283" y="1837765"/>
            <a:ext cx="91092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包，并从训练集中剔除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LASSO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模型交叉验证挑选合适的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llascv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cv.glmnet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nfolds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5)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LASSO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模型进行训练，得到一族不同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的模型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05" y="152404"/>
            <a:ext cx="1571404" cy="1685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09" y="50294"/>
            <a:ext cx="2502192" cy="1727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01" y="1180719"/>
            <a:ext cx="2855056" cy="1967595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64210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2884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LASSO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65409" y="1837765"/>
            <a:ext cx="92481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LASSO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模型在验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证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集上进行预测，并将不同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的对应结果绘图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llas$lambda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Loss, y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type = "l", log = "x",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"Lambda",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"L2 Loss", main = "Prediction Error in LASSO")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展示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和距其一个标准差之内的最大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的位置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0, v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 = llascv$lambda.1se,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2, col = 2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预测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效果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s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03" y="0"/>
            <a:ext cx="2662177" cy="1975505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810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4058" y="5215270"/>
            <a:ext cx="80486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RIDGE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23282" y="2279132"/>
            <a:ext cx="93291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型交叉验证挑选合适的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lridcv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cv.glmnet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nfolds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5, alpha = 0)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用各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型进行训练，得到一族不同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76" y="194465"/>
            <a:ext cx="1706194" cy="1799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209" y="376861"/>
            <a:ext cx="2679068" cy="1968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292" y="4380470"/>
            <a:ext cx="2556716" cy="1769248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71748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865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(2)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</a:t>
            </a:r>
            <a:r>
              <a:rPr lang="zh-CN" altLang="en-US" dirty="0"/>
              <a:t>克拉</a:t>
            </a:r>
            <a:r>
              <a:rPr lang="zh-CN" altLang="en-US" dirty="0" smtClean="0"/>
              <a:t>数</a:t>
            </a:r>
            <a:r>
              <a:rPr lang="en-US" altLang="zh-CN" dirty="0" smtClean="0"/>
              <a:t>(carat)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的钻石扔掉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0.5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的钻石全部扔掉，剩余的钻石为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[!x, ]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数数我们扔了多少美元的钻石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– 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87" y="5205748"/>
            <a:ext cx="3366641" cy="3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RIDGE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88558" y="1837765"/>
            <a:ext cx="93291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型在验证集上进行预测，并将不同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的对应结果绘图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yhatrid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lrid$lambda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Loss, y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c(0, 0.05), log = "x",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"Lambda",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"L2 Loss", main = "Prediction Error in ridge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展示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和距其一个标准差之内的最大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的位置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0, v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 = lridcv$lambda.1se,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2, col = 2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预测效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果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s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285" y="0"/>
            <a:ext cx="2552421" cy="1873147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5060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583" y="5224795"/>
            <a:ext cx="8039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RIDGE/LASSO</a:t>
            </a:r>
            <a:r>
              <a:rPr lang="zh-CN" altLang="en-US" sz="4000" b="1" dirty="0" smtClean="0"/>
              <a:t>混合</a:t>
            </a:r>
            <a:r>
              <a:rPr lang="zh-CN" altLang="en-US" sz="4000" b="1" dirty="0"/>
              <a:t>模型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04305" y="1826190"/>
            <a:ext cx="8976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恢复被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要求清洗掉的训练集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Train()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caret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大招准备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————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放！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train(GDP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tuneLength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46" y="4302844"/>
            <a:ext cx="3839721" cy="1451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126" y="3277824"/>
            <a:ext cx="3518178" cy="2922897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5962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32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时间序列模型自动预测机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57065" y="1559972"/>
            <a:ext cx="96185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Predict = function(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"GDP ~ .-X", lent = 20,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1, 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wide = 5){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loss = NULL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for(i in 1:(dim(da)[1] - lent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Train(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lent + i, lent = lent,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 = train(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method,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tuneLength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wide)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loss = c(loss, Loss(predict(l,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plot(loss, type = "l", main = "Prediction Error Season by Season")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 = c(0, mean(loss)),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c(2, 3))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return(loss)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加入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GDP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滞后四期作为自回归的重要变量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da$GDP4 = c(rep(NA, 4),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[1:(dim(da)[1]-4)])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leapForward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929937"/>
              </p:ext>
            </p:extLst>
          </p:nvPr>
        </p:nvGraphicFramePr>
        <p:xfrm>
          <a:off x="-1" y="1949228"/>
          <a:ext cx="2291788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8432" y="3987901"/>
            <a:ext cx="2733736" cy="19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模型预测效果比较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34855" y="1837765"/>
            <a:ext cx="935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GDP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对其滞后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期的标准线性回归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ylag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"GDP ~ GDP4", method = "lm")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3)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 = c(mean(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mean(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3, col = c(2, 3))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929937"/>
              </p:ext>
            </p:extLst>
          </p:nvPr>
        </p:nvGraphicFramePr>
        <p:xfrm>
          <a:off x="-1" y="1949228"/>
          <a:ext cx="2291788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344" y="3303004"/>
            <a:ext cx="3555693" cy="26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15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四、玩</a:t>
            </a:r>
            <a:r>
              <a:rPr lang="en-US" altLang="zh-CN" dirty="0" smtClean="0"/>
              <a:t>DATA</a:t>
            </a:r>
            <a:r>
              <a:rPr lang="zh-CN" altLang="en-US" sz="4000" dirty="0" smtClean="0"/>
              <a:t>：解析数万</a:t>
            </a:r>
            <a:r>
              <a:rPr lang="en-US" altLang="zh-CN" sz="4000" dirty="0" smtClean="0"/>
              <a:t>Data</a:t>
            </a:r>
            <a:r>
              <a:rPr lang="zh-CN" altLang="en-US" sz="4000" dirty="0" smtClean="0"/>
              <a:t>，依旧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交叉散点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[,c('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price','carat','depth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carat’,’depth’,’table’,’price’,’x’,’y’,’z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四舍五入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type = “b”)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081" y="3476992"/>
            <a:ext cx="3590925" cy="1152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57" y="1580852"/>
            <a:ext cx="2295057" cy="1516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857" y="4150073"/>
            <a:ext cx="3235671" cy="2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离散变量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柱形图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沉积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plot(clarity ~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离散列表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71" y="867286"/>
            <a:ext cx="3034847" cy="176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94" y="4397070"/>
            <a:ext cx="2601068" cy="1936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56" y="2562630"/>
            <a:ext cx="3206620" cy="1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连续变</a:t>
            </a:r>
            <a:r>
              <a:rPr lang="zh-CN" altLang="en-US" sz="4000" dirty="0" smtClean="0"/>
              <a:t>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50)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绘密度图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400))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1, 0.2))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绘箱线图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boxplot(price ~ clarity,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400" y="312616"/>
            <a:ext cx="2441007" cy="164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193" y="3472700"/>
            <a:ext cx="36861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00" y="1930775"/>
            <a:ext cx="2410568" cy="1559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578" y="4269364"/>
            <a:ext cx="3158790" cy="18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自备</a:t>
            </a:r>
            <a:r>
              <a:rPr lang="zh-CN" altLang="en-US" sz="2800" dirty="0" smtClean="0"/>
              <a:t>笔记本电脑</a:t>
            </a:r>
            <a:endParaRPr lang="en-US" altLang="zh-CN" sz="2800" dirty="0" smtClean="0"/>
          </a:p>
          <a:p>
            <a:r>
              <a:rPr lang="zh-CN" altLang="en-US" sz="2800" dirty="0" smtClean="0"/>
              <a:t>安装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及</a:t>
            </a:r>
            <a:r>
              <a:rPr lang="en-US" altLang="zh-CN" sz="2800" dirty="0" smtClean="0"/>
              <a:t>R-studio</a:t>
            </a:r>
          </a:p>
          <a:p>
            <a:r>
              <a:rPr lang="zh-CN" altLang="en-US" sz="2800" dirty="0"/>
              <a:t>下</a:t>
            </a:r>
            <a:r>
              <a:rPr lang="zh-CN" altLang="en-US" sz="2800" dirty="0" smtClean="0"/>
              <a:t>载课程文件的数据集</a:t>
            </a:r>
            <a:r>
              <a:rPr lang="en-US" altLang="zh-CN" sz="2800" dirty="0" smtClean="0"/>
              <a:t>”Diamonds.csv”</a:t>
            </a:r>
          </a:p>
          <a:p>
            <a:r>
              <a:rPr lang="zh-CN" altLang="en-US" sz="2800" dirty="0"/>
              <a:t>准</a:t>
            </a:r>
            <a:r>
              <a:rPr lang="zh-CN" altLang="en-US" sz="2800" dirty="0" smtClean="0"/>
              <a:t>备动手敲</a:t>
            </a:r>
            <a:r>
              <a:rPr lang="en-US" altLang="zh-CN" sz="2800" dirty="0" smtClean="0"/>
              <a:t>Code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坐标范围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c(0,3))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标题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main = “Price and Carat”)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坐标轴文字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“I am a label!”)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1" y="1078659"/>
            <a:ext cx="2811556" cy="18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(2)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散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点大小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散点类型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散点颜色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“red”)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颜色变量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clarity)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06" y="376399"/>
            <a:ext cx="3113995" cy="18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7781" y="2307689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回归结果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(l, col = ‘red’,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402" y="3538479"/>
            <a:ext cx="3937130" cy="19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42" y="8964"/>
            <a:ext cx="501140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残差分</a:t>
            </a:r>
            <a:r>
              <a:rPr lang="zh-CN" altLang="en-US" sz="4000" dirty="0" smtClean="0"/>
              <a:t>析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画残差图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水平直线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= 0, col = ‘blue’,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40)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正态检验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10" y="2614613"/>
            <a:ext cx="3254635" cy="1659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63" y="4273928"/>
            <a:ext cx="2888363" cy="152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127" y="4273929"/>
            <a:ext cx="2533618" cy="1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线性回归扩展 </a:t>
            </a:r>
            <a:r>
              <a:rPr lang="en-US" altLang="zh-CN" sz="4000" dirty="0" smtClean="0"/>
              <a:t>(1)</a:t>
            </a:r>
            <a:r>
              <a:rPr lang="zh-CN" altLang="en-US" sz="4000" dirty="0" smtClean="0"/>
              <a:t>：多项式回归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= lm(price ~ poly(carat, 2,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= lm(price ~ poly(carat, 3,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log(carat),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平方根回归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098" y="3199784"/>
            <a:ext cx="2809708" cy="1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线性回归扩</a:t>
            </a:r>
            <a:r>
              <a:rPr lang="zh-CN" altLang="en-US" sz="4000" dirty="0" smtClean="0"/>
              <a:t>展 </a:t>
            </a:r>
            <a:r>
              <a:rPr lang="en-US" altLang="zh-CN" sz="4000" dirty="0" smtClean="0"/>
              <a:t>(2)</a:t>
            </a:r>
            <a:r>
              <a:rPr lang="zh-CN" altLang="en-US" sz="4000" dirty="0" smtClean="0"/>
              <a:t>：多元线性回归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元线性回归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 = lm(price ~ carat + depth,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二元含哑变量的线性回归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lm2d = lm(price ~ carat +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summary(lm2d)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包含除变量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之外全部变量进行的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. - n,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23" y="2661284"/>
            <a:ext cx="2495378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统计方法扩展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’)], scale = 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summary(p)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#K-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均值聚类分析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)], centers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km$cluster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779" y="0"/>
            <a:ext cx="2370600" cy="230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25" y="4855869"/>
            <a:ext cx="2631646" cy="1548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515" y="2638740"/>
            <a:ext cx="2855650" cy="15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五、造</a:t>
            </a:r>
            <a:r>
              <a:rPr lang="en-US" altLang="zh-CN" dirty="0" err="1" smtClean="0"/>
              <a:t>DatA</a:t>
            </a:r>
            <a:r>
              <a:rPr lang="en-US" altLang="zh-CN" dirty="0" smtClean="0"/>
              <a:t>: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造出一列变量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生成等差序列，从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(5, 10, length = 100)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生成正态随机变量，长度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(100, 10, 2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plot(y ~ x)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0" y="2033195"/>
            <a:ext cx="4495408" cy="8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924" y="3306117"/>
            <a:ext cx="3591124" cy="20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902" y="3836132"/>
            <a:ext cx="2249022" cy="21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向量的其他生成形式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9869" y="1914860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生成数值向量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 = c(1, 2, 4, 8)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生成字符向量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 = c(“a”,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“g”)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”生成连续整数向量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 = 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416" y="1837765"/>
            <a:ext cx="4183555" cy="2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正态</a:t>
            </a:r>
            <a:r>
              <a:rPr lang="zh-CN" altLang="en-US" sz="4000" dirty="0" smtClean="0"/>
              <a:t>随机变量的生成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个标准正态随机数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的帮助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在正态分布函数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和概率密度函数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百分位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所处的值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(0.977,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42" y="886240"/>
            <a:ext cx="4045024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R</a:t>
            </a:r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语言对样本规模超过</a:t>
            </a:r>
            <a:r>
              <a:rPr lang="en-US" altLang="zh-CN" sz="2800" dirty="0" smtClean="0"/>
              <a:t>50000</a:t>
            </a:r>
            <a:r>
              <a:rPr lang="zh-CN" altLang="en-US" sz="2800" dirty="0" smtClean="0"/>
              <a:t>级别的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进行快速分析</a:t>
            </a:r>
            <a:endParaRPr lang="en-US" altLang="zh-CN" sz="2800" dirty="0" smtClean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/>
              <a:t>Data</a:t>
            </a:r>
            <a:r>
              <a:rPr lang="zh-CN" altLang="en-US" sz="2800" dirty="0"/>
              <a:t>进行多种可视化表达</a:t>
            </a:r>
            <a:endParaRPr lang="en-US" altLang="zh-CN" sz="2800" dirty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进行数学计算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常用分</a:t>
            </a:r>
            <a:r>
              <a:rPr lang="zh-CN" altLang="en-US" sz="4000" dirty="0"/>
              <a:t>布</a:t>
            </a:r>
            <a:r>
              <a:rPr lang="zh-CN" altLang="en-US" sz="4000" dirty="0" smtClean="0"/>
              <a:t>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个正态随机数的均值和方差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均匀分布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min = 2, max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#Poisson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lambda = 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二项分布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size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999" y="685800"/>
            <a:ext cx="4153684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抽样得到的随机变量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7745" y="2027447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zoo = c(“cat”, “tiger”, “pig”)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不重复地抽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可以重复地抽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10, replace = TRUE)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308" y="2515633"/>
            <a:ext cx="3923161" cy="1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四则运算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+ 2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 –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*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/ 4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-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/ 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1688951"/>
            <a:ext cx="1025744" cy="166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929" y="3786692"/>
            <a:ext cx="7063579" cy="1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乘方、开方运算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指数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44" y="2206918"/>
            <a:ext cx="6396712" cy="1160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544" y="3367144"/>
            <a:ext cx="6396712" cy="12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(1)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求和、求均值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求方差、求标准差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求中位数、求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四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1957891"/>
            <a:ext cx="5316828" cy="2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求最值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min(y)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向量长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length(y)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30" y="1957891"/>
            <a:ext cx="6579958" cy="183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99" y="3797449"/>
            <a:ext cx="6554789" cy="1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赋值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将排序好的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值为新的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sort(y)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“a”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45" y="2593042"/>
            <a:ext cx="6338944" cy="1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提取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的第一个元素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y[1]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y[2:10]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1,3,8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y[c(1,3,8)]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去前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个剩下的元素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y[-(1:80)]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51" y="2365917"/>
            <a:ext cx="5903171" cy="13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</p:spTree>
    <p:extLst>
      <p:ext uri="{BB962C8B-B14F-4D97-AF65-F5344CB8AC3E}">
        <p14:creationId xmlns:p14="http://schemas.microsoft.com/office/powerpoint/2010/main" val="7670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894" y="1599976"/>
            <a:ext cx="6479970" cy="229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8" y="4616817"/>
            <a:ext cx="5739262" cy="12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002210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(2)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69111" y="1947133"/>
            <a:ext cx="7842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”与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FALSE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 &gt; 2) &amp; (3 &lt; 4)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&gt; 2) &amp; (3 &lt; 2)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”或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| FALSE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&gt; 2)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&lt;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!(3 &gt;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944" y="1601209"/>
            <a:ext cx="2337268" cy="3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向量提取案例：猪</a:t>
            </a:r>
            <a:r>
              <a:rPr lang="zh-CN" altLang="en-US" sz="4000" dirty="0"/>
              <a:t>队友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69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场上有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个参赛者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player = 1:100 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从动物园里抽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只动物作为他们的队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sample(zoo,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replace = TRUE)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拥有猪队友的参赛者将被淘汰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 = player[teammate == “pig”]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10" y="4940339"/>
            <a:ext cx="66294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443" y="1440235"/>
            <a:ext cx="5233988" cy="1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2 </a:t>
            </a:r>
            <a:r>
              <a:rPr lang="zh-CN" altLang="en-US" sz="4800" dirty="0" smtClean="0"/>
              <a:t>进阶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ZUÓ ZUŎ </a:t>
            </a:r>
            <a:r>
              <a:rPr lang="en-US" altLang="zh-CN" sz="3200" dirty="0" err="1" smtClean="0"/>
              <a:t>ZuÒ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0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下载课程文件的数据集“</a:t>
            </a:r>
            <a:r>
              <a:rPr lang="en-US" altLang="zh-CN" sz="2800" dirty="0" smtClean="0"/>
              <a:t>taobao.csv</a:t>
            </a:r>
            <a:r>
              <a:rPr lang="zh-CN" altLang="en-US" sz="2800" dirty="0"/>
              <a:t>”</a:t>
            </a:r>
            <a:endParaRPr lang="en-US" altLang="zh-CN" dirty="0"/>
          </a:p>
          <a:p>
            <a:r>
              <a:rPr lang="zh-CN" altLang="en-US" sz="2800" dirty="0" smtClean="0"/>
              <a:t>对于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，有困难要上，没有困难制造困难也要上的决心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18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语言清洗数据中的缺失与异常值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语言发掘</a:t>
            </a:r>
            <a:r>
              <a:rPr lang="en-US" altLang="zh-CN" sz="2800" dirty="0"/>
              <a:t>8000</a:t>
            </a:r>
            <a:r>
              <a:rPr lang="zh-CN" altLang="en-US" sz="2800" dirty="0"/>
              <a:t>样本</a:t>
            </a:r>
            <a:r>
              <a:rPr lang="en-US" altLang="zh-CN" sz="2800" dirty="0"/>
              <a:t>*60</a:t>
            </a:r>
            <a:r>
              <a:rPr lang="zh-CN" altLang="en-US" sz="2800" dirty="0"/>
              <a:t>变量大</a:t>
            </a:r>
            <a:r>
              <a:rPr lang="zh-CN" altLang="en-US" sz="2800" dirty="0" smtClean="0"/>
              <a:t>数据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中的有效关联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语言的函数与循环简化</a:t>
            </a:r>
            <a:r>
              <a:rPr lang="zh-CN" altLang="en-US" sz="4400" b="1" dirty="0" smtClean="0"/>
              <a:t>巨</a:t>
            </a:r>
            <a:r>
              <a:rPr lang="zh-CN" altLang="en-US" sz="2800" dirty="0" smtClean="0"/>
              <a:t>多的重复性工作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/>
              <a:t>处理</a:t>
            </a:r>
            <a:r>
              <a:rPr lang="zh-CN" altLang="en-US" sz="2800" dirty="0" smtClean="0"/>
              <a:t>结果进行输出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24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367888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909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406755" cy="331118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课题目的</a:t>
            </a:r>
            <a:r>
              <a:rPr lang="en-US" altLang="zh-CN" sz="2800" dirty="0" smtClean="0"/>
              <a:t>: </a:t>
            </a:r>
            <a:r>
              <a:rPr lang="zh-CN" altLang="en-US" sz="2800" dirty="0"/>
              <a:t>估算</a:t>
            </a:r>
            <a:r>
              <a:rPr lang="zh-CN" altLang="en-US" sz="2800" dirty="0" smtClean="0"/>
              <a:t>淘宝平台为社会创造的就业岗位总数</a:t>
            </a:r>
            <a:endParaRPr lang="en-US" altLang="zh-CN" sz="2800" dirty="0" smtClean="0"/>
          </a:p>
          <a:p>
            <a:pPr lvl="0">
              <a:buClr>
                <a:srgbClr val="B80E0F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DATA: </a:t>
            </a:r>
            <a:r>
              <a:rPr lang="zh-CN" altLang="en-US" sz="2800" dirty="0">
                <a:solidFill>
                  <a:prstClr val="black"/>
                </a:solidFill>
              </a:rPr>
              <a:t>淘宝</a:t>
            </a:r>
            <a:r>
              <a:rPr lang="zh-CN" altLang="en-US" sz="2800" dirty="0" smtClean="0">
                <a:solidFill>
                  <a:prstClr val="black"/>
                </a:solidFill>
              </a:rPr>
              <a:t>网在</a:t>
            </a:r>
            <a:r>
              <a:rPr lang="en-US" altLang="zh-CN" sz="2800" dirty="0" smtClean="0">
                <a:solidFill>
                  <a:prstClr val="black"/>
                </a:solidFill>
              </a:rPr>
              <a:t>2013</a:t>
            </a:r>
            <a:r>
              <a:rPr lang="zh-CN" altLang="en-US" sz="2800" dirty="0">
                <a:solidFill>
                  <a:prstClr val="black"/>
                </a:solidFill>
              </a:rPr>
              <a:t>年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月对</a:t>
            </a:r>
            <a:r>
              <a:rPr lang="en-US" altLang="zh-CN" sz="2800" dirty="0">
                <a:solidFill>
                  <a:prstClr val="black"/>
                </a:solidFill>
              </a:rPr>
              <a:t>8000</a:t>
            </a:r>
            <a:r>
              <a:rPr lang="zh-CN" altLang="en-US" sz="2800" dirty="0">
                <a:solidFill>
                  <a:prstClr val="black"/>
                </a:solidFill>
              </a:rPr>
              <a:t>多家网商的调研问卷</a:t>
            </a:r>
            <a:r>
              <a:rPr lang="zh-CN" altLang="en-US" sz="2800" dirty="0" smtClean="0">
                <a:solidFill>
                  <a:prstClr val="black"/>
                </a:solidFill>
              </a:rPr>
              <a:t>数据，包含雇员人数、</a:t>
            </a:r>
            <a:r>
              <a:rPr lang="en-US" altLang="zh-CN" sz="2800" dirty="0" smtClean="0">
                <a:solidFill>
                  <a:prstClr val="black"/>
                </a:solidFill>
              </a:rPr>
              <a:t>IPV</a:t>
            </a:r>
            <a:r>
              <a:rPr lang="zh-CN" altLang="en-US" sz="2800" dirty="0">
                <a:solidFill>
                  <a:prstClr val="black"/>
                </a:solidFill>
              </a:rPr>
              <a:t>、星级、销售额、商家所在区域、主营类目</a:t>
            </a:r>
            <a:r>
              <a:rPr lang="zh-CN" altLang="en-US" sz="2800" dirty="0" smtClean="0">
                <a:solidFill>
                  <a:prstClr val="black"/>
                </a:solidFill>
              </a:rPr>
              <a:t>等</a:t>
            </a:r>
            <a:r>
              <a:rPr lang="en-US" altLang="zh-CN" sz="2800" dirty="0" smtClean="0">
                <a:solidFill>
                  <a:prstClr val="black"/>
                </a:solidFill>
              </a:rPr>
              <a:t>60</a:t>
            </a:r>
            <a:r>
              <a:rPr lang="zh-CN" altLang="en-US" sz="2800" dirty="0" smtClean="0">
                <a:solidFill>
                  <a:prstClr val="black"/>
                </a:solidFill>
              </a:rPr>
              <a:t>多个变量的信息</a:t>
            </a:r>
            <a:endParaRPr lang="en-US" altLang="zh-CN" sz="28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31625" y="2057400"/>
            <a:ext cx="8217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read.csv("taobao.csv")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概览数据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标记异常值，重新读取数据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c("\\N", ""))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40" y="590220"/>
            <a:ext cx="61531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708476"/>
            <a:ext cx="5330159" cy="204957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584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二、清洗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506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8206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销量商家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sales &gt;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删除重要信息不完整商家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complete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户口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学历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是否最主要收入来源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开店之前的工作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城市等级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[complete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一、什么是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2488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47596" y="2022438"/>
            <a:ext cx="758414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是一个免费的统计计算与绘图软件</a:t>
            </a:r>
            <a:r>
              <a:rPr lang="en-US" altLang="zh-CN" sz="2000" dirty="0" smtClean="0"/>
              <a:t>——R Project</a:t>
            </a:r>
            <a:r>
              <a:rPr lang="zh-CN" altLang="en-US" sz="2000" dirty="0"/>
              <a:t>官</a:t>
            </a:r>
            <a:r>
              <a:rPr lang="zh-CN" altLang="en-US" sz="2000" dirty="0" smtClean="0"/>
              <a:t>网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语言广泛地运用在</a:t>
            </a:r>
            <a:r>
              <a:rPr lang="zh-CN" altLang="en-US" sz="2000" dirty="0"/>
              <a:t>统计学</a:t>
            </a:r>
            <a:r>
              <a:rPr lang="zh-CN" altLang="en-US" sz="2000" dirty="0" smtClean="0"/>
              <a:t>家和数据挖掘人员之中，用于统计编程和数据分析。调查显示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的流行程度在近几年中有明显升高</a:t>
            </a:r>
            <a:r>
              <a:rPr lang="en-US" altLang="zh-CN" sz="2000" dirty="0" smtClean="0"/>
              <a:t>——Wikipedia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关于统计软件，随着时间的推移，我最终以</a:t>
            </a:r>
            <a:r>
              <a:rPr lang="en-US" altLang="zh-CN" sz="2000" dirty="0"/>
              <a:t>R</a:t>
            </a:r>
            <a:r>
              <a:rPr lang="zh-CN" altLang="en-US" sz="2000" dirty="0"/>
              <a:t>语言为中</a:t>
            </a:r>
            <a:r>
              <a:rPr lang="zh-CN" altLang="en-US" sz="2000" dirty="0" smtClean="0"/>
              <a:t>心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其</a:t>
            </a:r>
            <a:r>
              <a:rPr lang="zh-CN" altLang="en-US" sz="2000" dirty="0"/>
              <a:t>它统计工具对我来说作用有限，不符合本人的统计分析思想和使用习惯</a:t>
            </a:r>
            <a:r>
              <a:rPr lang="zh-CN" altLang="en-US" sz="2000" dirty="0" smtClean="0"/>
              <a:t>。</a:t>
            </a:r>
            <a:r>
              <a:rPr lang="zh-CN" altLang="en-US" sz="2000" b="1" dirty="0" smtClean="0"/>
              <a:t>用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吧</a:t>
            </a:r>
            <a:r>
              <a:rPr lang="zh-CN" altLang="en-US" sz="2000" dirty="0" smtClean="0"/>
              <a:t>！</a:t>
            </a:r>
            <a:r>
              <a:rPr lang="en-US" altLang="zh-CN" sz="2000" dirty="0" smtClean="0"/>
              <a:t>——《</a:t>
            </a:r>
            <a:r>
              <a:rPr lang="zh-CN" altLang="en-US" sz="2000" dirty="0" smtClean="0"/>
              <a:t>统计之都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网站创办者，</a:t>
            </a:r>
            <a:r>
              <a:rPr lang="en-US" altLang="zh-CN" sz="2000" dirty="0" smtClean="0"/>
              <a:t>Iowa </a:t>
            </a:r>
            <a:r>
              <a:rPr lang="en-US" altLang="zh-CN" sz="2000" dirty="0"/>
              <a:t>State </a:t>
            </a:r>
            <a:r>
              <a:rPr lang="en-US" altLang="zh-CN" sz="2000" dirty="0" smtClean="0"/>
              <a:t>University</a:t>
            </a:r>
            <a:r>
              <a:rPr lang="zh-CN" altLang="en-US" sz="2000" dirty="0" smtClean="0"/>
              <a:t>统计系博士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1026" name="Picture 2" descr="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2" y="322461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</a:t>
            </a:r>
            <a:r>
              <a:rPr lang="en-US" altLang="zh-CN" dirty="0" smtClean="0"/>
              <a:t>Factor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4774" y="1995207"/>
            <a:ext cx="8903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注意三类雇员数变量类型均异常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，说明字串中有非数值信息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查看离散的因子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(Factor)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帮助进行批量操作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4" y="3219664"/>
            <a:ext cx="5635485" cy="124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5" y="1261782"/>
            <a:ext cx="6772275" cy="733425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454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4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Factor</a:t>
            </a:r>
            <a:r>
              <a:rPr lang="zh-CN" altLang="en-US" dirty="0"/>
              <a:t>到</a:t>
            </a:r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73751" y="1722018"/>
            <a:ext cx="8611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错误的转换方法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正确的转换方法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 = 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(e1f[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"e2","e3")], 2, table)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5125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13" y="269056"/>
            <a:ext cx="5069470" cy="47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08" y="931883"/>
            <a:ext cx="5121074" cy="1065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01" y="2187749"/>
            <a:ext cx="3530581" cy="14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zh-CN" altLang="en-US" dirty="0" smtClean="0"/>
              <a:t>异常值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79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73751" y="1733593"/>
            <a:ext cx="8611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根据雇员数量的现实意义，把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ent$e1[is.na(ent$e1)]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ent$e1[ent$e1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0] = 1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ent$e2[is.na(ent$e2)] 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ent$e3[is.na(ent$e3)]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计算每个商家是否有雇员，以及创造的就业岗位数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ent$e2 &amp; ent$e3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ent$employee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 ent$e2 +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withe","employee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subset(ent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&gt;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清洗异常值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&lt;=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02" y="768533"/>
            <a:ext cx="5562797" cy="8823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783" y="2316779"/>
            <a:ext cx="5050963" cy="744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606" y="4509478"/>
            <a:ext cx="3501140" cy="1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三、横扫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2080834"/>
            <a:ext cx="739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round(cm,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527" y="3255915"/>
            <a:ext cx="4786811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1733593"/>
            <a:ext cx="739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对应数字：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654" y="0"/>
            <a:ext cx="3396806" cy="317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49" y="1696181"/>
            <a:ext cx="3312187" cy="2529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072" y="4130489"/>
            <a:ext cx="5206677" cy="2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四、深挖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训练集与预测集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从样本随机抽取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个子样本进行模型训练，剩余的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做预测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sample(dim(ent)[1], 4000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ent[train,]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ent[-train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方法一：平均值法的均方差与总偏差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mean(ent1$employee)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dim(ent2)[1] *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sum(ent2$employee)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94" y="1572368"/>
            <a:ext cx="5082191" cy="530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842" y="3810000"/>
            <a:ext cx="3276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1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线性回归：训练与验证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方法二：线性回归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sales, data = ent1)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sales, data 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在验证集上的预测值、残差的均方差与总体偏差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 ent2$employee, log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705" y="1831922"/>
            <a:ext cx="3382488" cy="17402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59" y="3572188"/>
            <a:ext cx="3467814" cy="1815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071" y="59760"/>
            <a:ext cx="3077513" cy="1804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334" y="4671108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lm(employee ~ log10(sales),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log10(sales), data = ent1)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541" y="2390927"/>
            <a:ext cx="3229622" cy="1651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8" y="4765092"/>
            <a:ext cx="2524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053437"/>
            <a:ext cx="8306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函数，简化线性回归建模的重复操作，输出验证的均方差和总就业准确率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function(x, y = "employee"){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model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(paste(y, "~",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lm(model,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ent2[,y])^2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precision = abs(sum(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)/sum(ent2[,y]) - 1)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f("sales")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28" y="3719028"/>
            <a:ext cx="3124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随机数种子与可重复验证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709278"/>
            <a:ext cx="830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设置随机数种子，以至于每次根据种子得到可重复的结果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(12345)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731" y="4168333"/>
            <a:ext cx="8444013" cy="13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能做什么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72292" y="1837765"/>
            <a:ext cx="7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/>
              <a:t>输入输出</a:t>
            </a:r>
            <a:r>
              <a:rPr lang="zh-CN" altLang="en-US" dirty="0" smtClean="0"/>
              <a:t>、摘要、清洗、修改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统计计算：随机变量生成分布、线</a:t>
            </a:r>
            <a:r>
              <a:rPr lang="zh-CN" altLang="en-US" dirty="0"/>
              <a:t>性回</a:t>
            </a:r>
            <a:r>
              <a:rPr lang="zh-CN" altLang="en-US" dirty="0" smtClean="0"/>
              <a:t>归、主成分分析、聚类分析、社会网分析等能想到的几乎一切统计方法实现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数值计算：向量、矩阵运算、求极值、以及各种数学函数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编程：条件判断、循环、函数等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可视化：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绘图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等等等等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84" y="3655294"/>
            <a:ext cx="4402184" cy="195199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3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639830"/>
            <a:ext cx="8306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循环运行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次结果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1:10){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train = sample(dim(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(result, f("log10(sales)"))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修改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的列名称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的各列分别求均值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966" y="1088382"/>
            <a:ext cx="3476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 smtClean="0"/>
              <a:t>循环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93496" y="1639829"/>
            <a:ext cx="87520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zh-CN" altLang="en-US" b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上一循环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外面再套一个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循环，使得可以重复验证不同模型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models = c("1", "sales", "log10(sales)", 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models){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for(i in 1:10){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train = sample(dim(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ent1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ent2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(result, f(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(total, apply(result,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models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930" y="4687284"/>
            <a:ext cx="3190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五、整理成果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7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32393" y="1837765"/>
            <a:ext cx="90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write.csv(total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"total.csv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导出图片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Plots -&gt; Export -&gt; Save as Image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写报告：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未完待续。。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923" y="1157610"/>
            <a:ext cx="441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13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3 </a:t>
            </a:r>
            <a:r>
              <a:rPr lang="zh-CN" altLang="en-US" sz="4800" dirty="0" smtClean="0"/>
              <a:t>网络分析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Network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60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"VC2013.csv“</a:t>
            </a:r>
            <a:endParaRPr lang="en-US" altLang="zh-CN" sz="2800" dirty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迎接全新的</a:t>
            </a:r>
            <a:r>
              <a:rPr lang="zh-CN" altLang="en-US" sz="2800" dirty="0"/>
              <a:t>挑战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Network analysis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867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的基本结构与分析方法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PACKAGE “IGRAPH”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进行简单分析与可视化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ERGM</a:t>
            </a:r>
            <a:r>
              <a:rPr lang="zh-CN" altLang="en-US" sz="2800" dirty="0" smtClean="0"/>
              <a:t>模型对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的结构进行量化回归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49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491951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R Package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52412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785185" cy="331118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/>
              <a:t>从</a:t>
            </a:r>
            <a:r>
              <a:rPr lang="en-US" altLang="zh-CN" sz="2800" dirty="0" smtClean="0"/>
              <a:t>R</a:t>
            </a:r>
            <a:r>
              <a:rPr lang="zh-CN" altLang="en-US" sz="2800" dirty="0"/>
              <a:t>里</a:t>
            </a:r>
            <a:r>
              <a:rPr lang="zh-CN" altLang="en-US" sz="2800" dirty="0" smtClean="0"/>
              <a:t>找</a:t>
            </a:r>
            <a:r>
              <a:rPr lang="zh-CN" altLang="en-US" sz="2800" dirty="0"/>
              <a:t>不</a:t>
            </a:r>
            <a:r>
              <a:rPr lang="zh-CN" altLang="en-US" sz="2800" dirty="0" smtClean="0"/>
              <a:t>到的功能？从</a:t>
            </a:r>
            <a:r>
              <a:rPr lang="en-US" altLang="zh-CN" sz="2800" dirty="0" smtClean="0"/>
              <a:t>R package</a:t>
            </a:r>
            <a:r>
              <a:rPr lang="zh-CN" altLang="en-US" sz="2800" dirty="0" smtClean="0"/>
              <a:t>里找吧！</a:t>
            </a:r>
            <a:endParaRPr lang="en-US" altLang="zh-CN" dirty="0"/>
          </a:p>
          <a:p>
            <a:r>
              <a:rPr lang="en-US" altLang="zh-CN" sz="2800" dirty="0" smtClean="0">
                <a:solidFill>
                  <a:prstClr val="black"/>
                </a:solidFill>
              </a:rPr>
              <a:t>R-CRAN</a:t>
            </a:r>
            <a:r>
              <a:rPr lang="zh-CN" altLang="en-US" sz="2800" dirty="0" smtClean="0">
                <a:solidFill>
                  <a:prstClr val="black"/>
                </a:solidFill>
              </a:rPr>
              <a:t>官方网站：</a:t>
            </a:r>
            <a:r>
              <a:rPr lang="en-US" altLang="zh-CN" sz="2800" dirty="0" smtClean="0">
                <a:solidFill>
                  <a:prstClr val="black"/>
                </a:solidFill>
              </a:rPr>
              <a:t>6600+</a:t>
            </a:r>
            <a:r>
              <a:rPr lang="zh-CN" altLang="en-US" sz="2800" dirty="0" smtClean="0">
                <a:solidFill>
                  <a:prstClr val="black"/>
                </a:solidFill>
              </a:rPr>
              <a:t>个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</a:p>
          <a:p>
            <a:r>
              <a:rPr lang="zh-CN" altLang="en-US" sz="2800" dirty="0">
                <a:solidFill>
                  <a:prstClr val="black"/>
                </a:solidFill>
              </a:rPr>
              <a:t>如</a:t>
            </a:r>
            <a:r>
              <a:rPr lang="zh-CN" altLang="en-US" sz="2800" dirty="0" smtClean="0">
                <a:solidFill>
                  <a:prstClr val="black"/>
                </a:solidFill>
              </a:rPr>
              <a:t>何找到合适的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r>
              <a:rPr lang="zh-CN" altLang="en-US" sz="2800" dirty="0" smtClean="0">
                <a:solidFill>
                  <a:prstClr val="black"/>
                </a:solidFill>
              </a:rPr>
              <a:t>？ </a:t>
            </a:r>
            <a:r>
              <a:rPr lang="en-US" altLang="zh-CN" sz="2800" dirty="0" smtClean="0">
                <a:solidFill>
                  <a:prstClr val="black"/>
                </a:solidFill>
              </a:rPr>
              <a:t>R+</a:t>
            </a:r>
            <a:r>
              <a:rPr lang="zh-CN" altLang="en-US" sz="2800" dirty="0" smtClean="0">
                <a:solidFill>
                  <a:prstClr val="black"/>
                </a:solidFill>
              </a:rPr>
              <a:t>空格</a:t>
            </a:r>
            <a:r>
              <a:rPr lang="en-US" altLang="zh-CN" sz="2800" dirty="0" smtClean="0">
                <a:solidFill>
                  <a:prstClr val="black"/>
                </a:solidFill>
              </a:rPr>
              <a:t>+TOPIC</a:t>
            </a:r>
            <a:r>
              <a:rPr lang="zh-CN" altLang="en-US" sz="2800" dirty="0" smtClean="0">
                <a:solidFill>
                  <a:prstClr val="black"/>
                </a:solidFill>
              </a:rPr>
              <a:t>，如下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1. 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2.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3.</a:t>
            </a: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93" y="3768282"/>
            <a:ext cx="1527738" cy="57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893" y="4346577"/>
            <a:ext cx="1192884" cy="7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893" y="5046593"/>
            <a:ext cx="657731" cy="22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344" y="3884028"/>
            <a:ext cx="3590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 PACKAGE</a:t>
            </a:r>
            <a:r>
              <a:rPr lang="zh-CN" altLang="en-US" dirty="0"/>
              <a:t>装载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74174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6357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，一次完成，永远受益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解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76" y="4286101"/>
            <a:ext cx="2800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课堂要求与说明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40019" y="1837765"/>
            <a:ext cx="85200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2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36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4000" b="1" dirty="0" smtClean="0"/>
              <a:t>上手操作！</a:t>
            </a:r>
            <a:endParaRPr lang="en-US" altLang="zh-CN" sz="3200" b="1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File -&gt; New File -&gt;R Script</a:t>
            </a:r>
            <a:r>
              <a:rPr lang="zh-CN" altLang="en-US" sz="2800" dirty="0" smtClean="0"/>
              <a:t>中新建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文件编辑栏中输入代码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每一行敲完用</a:t>
            </a:r>
            <a:r>
              <a:rPr lang="en-US" altLang="zh-CN" sz="2800" dirty="0" err="1" smtClean="0"/>
              <a:t>Ctrl+Enter</a:t>
            </a:r>
            <a:r>
              <a:rPr lang="zh-CN" altLang="en-US" sz="2800" dirty="0" smtClean="0"/>
              <a:t>输出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/>
              <a:t>看准代</a:t>
            </a:r>
            <a:r>
              <a:rPr lang="zh-CN" altLang="en-US" sz="2800" dirty="0" smtClean="0"/>
              <a:t>码，一字不差</a:t>
            </a:r>
            <a:endParaRPr lang="en-US" altLang="zh-CN" sz="2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841" y="2023837"/>
            <a:ext cx="129695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717" y="3347812"/>
            <a:ext cx="3558389" cy="19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(</a:t>
            </a:r>
            <a:r>
              <a:rPr lang="zh-CN" altLang="en-US" dirty="0" smtClean="0"/>
              <a:t>图</a:t>
            </a:r>
            <a:r>
              <a:rPr lang="en-US" altLang="zh-CN" dirty="0" smtClean="0"/>
              <a:t>GRAPH)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我们的社会中有很多种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：同学、朋友、商业交易、通话、微信、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……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——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何每个网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络都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不完全相同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？这些网络可以怎样统一地加以反映？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的数学表示方法：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cap="all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1" cap="all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b="0" cap="all" dirty="0" smtClean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网络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Network (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图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GRAPH)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节点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Vertex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EDGE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</a:t>
                </a:r>
                <a:r>
                  <a:rPr lang="zh-CN" alt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用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边</a:t>
                </a:r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(Edge)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建立网络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graph(c(1,5, 2,5, 3,5, 3,4, 4,1))</a:t>
                </a:r>
              </a:p>
              <a:p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plot(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blipFill>
                <a:blip r:embed="rId7"/>
                <a:stretch>
                  <a:fillRect l="-772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538" y="2955028"/>
            <a:ext cx="2294168" cy="19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有向图与无向图：星形</a:t>
            </a:r>
            <a:r>
              <a:rPr lang="zh-CN" altLang="en-US" dirty="0"/>
              <a:t>为例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78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无向图的星形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有向图的向内、向外星形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---+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有向图的双向星形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731" y="380397"/>
            <a:ext cx="2344672" cy="179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11" y="2176041"/>
            <a:ext cx="1836906" cy="16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965" y="2176041"/>
            <a:ext cx="1725376" cy="1620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665" y="3796496"/>
            <a:ext cx="2121402" cy="1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网络图的其他基本</a:t>
            </a:r>
            <a:r>
              <a:rPr lang="zh-CN" altLang="en-US" dirty="0"/>
              <a:t>组件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7453" y="1954622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树型图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 B - C:D:E, A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 G:H:I, A - J - K:M:L)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全连接的图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 + 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-+ B -+ C -+ D 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孤立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点的图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732" y="253016"/>
            <a:ext cx="2354483" cy="2021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78" y="2707248"/>
            <a:ext cx="1846259" cy="1521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688" y="4229085"/>
            <a:ext cx="1936178" cy="180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866" y="4487734"/>
            <a:ext cx="2099840" cy="1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demo("centrality", 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("centrality")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121" y="3853710"/>
            <a:ext cx="2469928" cy="256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389" y="4283520"/>
            <a:ext cx="2794442" cy="170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27" y="3021601"/>
            <a:ext cx="3779798" cy="1344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085" y="484797"/>
            <a:ext cx="4840082" cy="14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三、分析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sz="2400" cap="all" dirty="0" smtClean="0">
                <a:solidFill>
                  <a:prstClr val="black"/>
                </a:solidFill>
              </a:rPr>
              <a:t>Data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集：浙江省风险投资公司</a:t>
            </a:r>
            <a:r>
              <a:rPr lang="en-US" altLang="zh-CN" sz="2400" cap="all" dirty="0" smtClean="0">
                <a:solidFill>
                  <a:prstClr val="black"/>
                </a:solidFill>
              </a:rPr>
              <a:t>1995-2013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年的投资关系记录</a:t>
            </a:r>
            <a:endParaRPr lang="pt-BR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读取文件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read.csv("VC2013.csv", stringsAsFactors = F)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05" y="3935840"/>
            <a:ext cx="6153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转换为图</a:t>
            </a:r>
            <a:r>
              <a:rPr lang="en-US" altLang="zh-CN" dirty="0" smtClean="0"/>
              <a:t>IGRAPH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简单查看，并选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取较小的子集先进行分析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fix(data)</a:t>
            </a: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subset(data,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time %in% 1995:1996)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换为网络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据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 = graph.data.frame(da)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lot(net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84" y="2113804"/>
            <a:ext cx="23717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120" y="3122297"/>
            <a:ext cx="3446803" cy="301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423" y="1204745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解读</a:t>
            </a:r>
            <a:r>
              <a:rPr lang="en-US" altLang="zh-CN" dirty="0" err="1" smtClean="0"/>
              <a:t>IGRaPH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类的节点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查看与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“Flatiron 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相邻的节点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V(net)[nei("Flatiron Partners")]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“Flatiron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与其他节点的最短距离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v = "Flatiron Partners")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shortest.paths(net, v = "Flatiron Partners", to = "Chase Manhattan Capital Corp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8742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</a:t>
            </a:r>
            <a:r>
              <a:rPr lang="en-US" altLang="zh-CN" dirty="0" smtClean="0"/>
              <a:t>Degree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查看每个节点连线的数目，度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egree(net)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table(degree(net))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查看节点“被投资”情况的分布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degin = degree(net, mode = "in")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table(degin)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hist(degin)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V(net)$color = c("orange", "green")[1 + (degin &gt; 0)]</a:t>
            </a: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706" y="961540"/>
            <a:ext cx="2599737" cy="18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30" y="777307"/>
            <a:ext cx="1704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679" y="2718358"/>
            <a:ext cx="2415769" cy="19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结构的其他指标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中间度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nl-NL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紧密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Closeness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closeness(net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Page Rank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算法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如果它们是网页的话，那么谁更有可能更被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找到？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(net)$vector)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763" y="2000919"/>
            <a:ext cx="5908523" cy="1656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55" y="5140240"/>
            <a:ext cx="6669188" cy="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四、深挖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958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随机图的概念：每两节点之间的边按概率分布或随机过程产生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 = function(p, b1 = 10, b2 = 20){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gr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bipartite.random.game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(n1 = b1, n2 = b2, p = p)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V(gr)$color = c("orange", "green")[c(rep(1, b1), rep(2, b2))]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plot(gr)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0.05)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0.3)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0.5)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040" y="3306700"/>
            <a:ext cx="1738721" cy="1670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32" y="4387265"/>
            <a:ext cx="1477641" cy="136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075" y="4977012"/>
            <a:ext cx="1377409" cy="132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029" y="4605186"/>
            <a:ext cx="1289398" cy="12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193" y="4297654"/>
            <a:ext cx="1288915" cy="11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046" y="3304786"/>
            <a:ext cx="1127511" cy="1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操作</a:t>
            </a:r>
            <a:r>
              <a:rPr lang="zh-CN" altLang="en-US" sz="4000" dirty="0" smtClean="0"/>
              <a:t>：一行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代码的力量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输出回归结果，只要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添加回归直线，只要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65" y="1837765"/>
            <a:ext cx="4438271" cy="356489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en-US" altLang="zh-CN" sz="2800" cap="all" dirty="0" smtClean="0">
                    <a:solidFill>
                      <a:prstClr val="black"/>
                    </a:solidFill>
                  </a:rPr>
                  <a:t>Exponential Random Graph Model </a:t>
                </a:r>
                <a:r>
                  <a:rPr lang="zh-CN" altLang="en-US" sz="2800" cap="all" dirty="0" smtClean="0">
                    <a:solidFill>
                      <a:prstClr val="black"/>
                    </a:solidFill>
                  </a:rPr>
                  <a:t>指数随机图模型</a:t>
                </a:r>
                <a:endParaRPr lang="en-US" altLang="zh-CN" sz="2800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假设：一个网络的产生机制可以由一些基本形状的统计数量，比如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边、</a:t>
                </a:r>
                <a:r>
                  <a:rPr lang="en-US" altLang="zh-CN" cap="all" dirty="0">
                    <a:solidFill>
                      <a:prstClr val="black"/>
                    </a:solidFill>
                  </a:rPr>
                  <a:t>k-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星形、三角形、环形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等的完全反映</a:t>
                </a:r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𝑌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  <m:r>
                            <a:rPr lang="en-US" altLang="zh-CN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𝛉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𝐬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>
                    <a:solidFill>
                      <a:prstClr val="black"/>
                    </a:solidFill>
                  </a:rPr>
                  <a:t>功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能：对网络图的基本组分的数量进行统计回归，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比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如，并根据系数产生新的随机网络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blipFill>
                <a:blip r:embed="rId8"/>
                <a:stretch>
                  <a:fillRect l="-2697" t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6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类的操作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安装与载入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换为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类型的二模网，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注意不同于</a:t>
            </a:r>
            <a:r>
              <a:rPr lang="en-US" altLang="zh-CN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subset(data, time %in% 1995:2003)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(da[,1]))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network(da[,1:2], bipartite = b1, directed = F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004" y="3018735"/>
            <a:ext cx="1314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绘图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edge = matrix(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[[1]]), 3)[1:2,]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(1:max(edge), "%in%", edge[1,])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vertex.col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c("orange", "green")[1+col])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214" y="4067792"/>
            <a:ext cx="2084427" cy="18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65" y="1041113"/>
            <a:ext cx="2046152" cy="1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拟合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(2:3), bipartite = b1, estimate = "MPLE")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summary(e2)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e3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e4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660" y="0"/>
            <a:ext cx="3696906" cy="2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/>
              <a:t>模拟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分别根据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生成与原网络相同规模的随机网络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simnet3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simulate(e3, seed = 1)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simnet4 = simulate(e4, seed = 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对比原网络、模型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模拟网络的各种图形统计量数量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(simnet3~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(simnet4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5" y="4226176"/>
            <a:ext cx="5619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69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4 </a:t>
            </a:r>
            <a:r>
              <a:rPr lang="zh-CN" altLang="en-US" sz="4800" dirty="0" smtClean="0"/>
              <a:t>总复习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754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”Diamonds.csv”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”TAOBAO.CSV”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彻底梳理对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稀里糊涂的印象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0806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的基本语法与常用函数</a:t>
            </a:r>
            <a:endParaRPr lang="en-US" altLang="zh-CN" sz="2800" dirty="0" smtClean="0"/>
          </a:p>
          <a:p>
            <a:r>
              <a:rPr lang="zh-CN" altLang="en-US" sz="2800" dirty="0" smtClean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进行分析的路径</a:t>
            </a:r>
            <a:endParaRPr lang="en-US" altLang="zh-CN" sz="2800" dirty="0" smtClean="0"/>
          </a:p>
          <a:p>
            <a:r>
              <a:rPr lang="zh-CN" altLang="en-US" sz="2800" dirty="0"/>
              <a:t>复</a:t>
            </a:r>
            <a:r>
              <a:rPr lang="zh-CN" altLang="en-US" sz="2800" dirty="0" smtClean="0"/>
              <a:t>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进行可</a:t>
            </a:r>
            <a:r>
              <a:rPr lang="zh-CN" altLang="en-US" sz="2800" dirty="0"/>
              <a:t>视化表</a:t>
            </a:r>
            <a:r>
              <a:rPr lang="zh-CN" altLang="en-US" sz="2800" dirty="0" smtClean="0"/>
              <a:t>达的</a:t>
            </a:r>
            <a:r>
              <a:rPr lang="zh-CN" altLang="en-US" sz="2800" dirty="0"/>
              <a:t>方</a:t>
            </a:r>
            <a:r>
              <a:rPr lang="zh-CN" altLang="en-US" sz="2800" dirty="0" smtClean="0"/>
              <a:t>法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378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716259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35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解</a:t>
            </a:r>
            <a:r>
              <a:rPr lang="zh-CN" altLang="en-US" sz="4000" dirty="0"/>
              <a:t>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2" y="0"/>
            <a:ext cx="7971416" cy="6402774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15897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2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GRAMMAR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99538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的哆啦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梦：帮助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一列连续整数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15:3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等差数列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(3, 5, by = 0.1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重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复序列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rep("a", 10)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336" y="685800"/>
            <a:ext cx="4111845" cy="2266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0" y="3403921"/>
            <a:ext cx="5175276" cy="1040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689" y="1881714"/>
            <a:ext cx="1049934" cy="10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</a:t>
            </a:r>
            <a:r>
              <a:rPr lang="zh-CN" altLang="en-US" dirty="0" smtClean="0"/>
              <a:t>机分布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7445" y="1975322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随机数种子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，相同的随机数种子可产生相同的随机数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正态分布随机变量，均值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(50, mean = 0, sd =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均匀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分布随机变量，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最小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，最大值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runif(50, min = 0, max = 1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抽样随机变量，不重复抽样与重复抽样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c("apple", "banana", "coffee")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10, replace = T)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16" y="5668550"/>
            <a:ext cx="7095027" cy="6076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062" y="2562708"/>
            <a:ext cx="4141325" cy="701353"/>
          </a:xfrm>
          <a:prstGeom prst="rect">
            <a:avLst/>
          </a:prstGeom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68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逻辑</a:t>
            </a:r>
            <a:r>
              <a:rPr lang="zh-CN" altLang="en-US" dirty="0" smtClean="0"/>
              <a:t>判断</a:t>
            </a:r>
            <a:r>
              <a:rPr lang="en-US" altLang="zh-CN" dirty="0" smtClean="0"/>
              <a:t>LOGICAL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7445" y="1975322"/>
            <a:ext cx="7572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判断相等与不等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banana"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"banana"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判断是否在后一个集合中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%in% c("apple", "coffee")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与、或、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&gt;= 6 &amp; 6 &lt;=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 7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!(6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259" y="1675737"/>
            <a:ext cx="3700023" cy="2224931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19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向量取子集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837765"/>
            <a:ext cx="7572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按序号取子集、取补集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x[1:10]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x[-(1:10)]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按逻辑向量取子集：取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的正数子集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x[x &gt; 0]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按逻辑向量决定序号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[1 + (x &gt; 0)]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10" y="1837765"/>
            <a:ext cx="4910621" cy="791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242" y="3278540"/>
            <a:ext cx="4919557" cy="36748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45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绝对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值、求和、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均值、求标准差、求向量长度、求分位数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bs(x)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sd(x)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length(x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求平方、开方、指数、对数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sqrt(x)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exp(x)</a:t>
            </a:r>
          </a:p>
          <a:p>
            <a:r>
              <a:rPr lang="sv-SE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8e6 / 5e2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11" y="2861918"/>
            <a:ext cx="4637146" cy="16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72" y="4816062"/>
            <a:ext cx="2127669" cy="585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953" y="400533"/>
            <a:ext cx="3509532" cy="1299539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3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运算（二）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求累计和、差分、高次差分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diff(y, differences = 2)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ank(y)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方差、协方差、相关系数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66" y="3314405"/>
            <a:ext cx="456247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6" y="1708340"/>
            <a:ext cx="3057525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403" y="4974851"/>
            <a:ext cx="1304925" cy="895350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744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及运算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把向量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合成一个矩阵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(c(x, y),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矩阵的维数、转置、乘积、求行列式、求逆、解线性方程组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dim(m)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t(m)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m2 = t(m) %*%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solve(m2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solve(m2, c(12, 16))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特征值与特征向量、主成分分析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eigen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661" y="984440"/>
            <a:ext cx="260032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01" y="3139501"/>
            <a:ext cx="360997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44" y="3707191"/>
            <a:ext cx="2314575" cy="1876425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489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列表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与数据组</a:t>
            </a:r>
            <a:r>
              <a:rPr lang="en-US" altLang="zh-CN" dirty="0" smtClean="0"/>
              <a:t>DATA.FRAME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制造一个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list(normal = x, uniform = 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l$uniform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l[["uniform"]]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的子列表集</a:t>
            </a:r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735" y="2442741"/>
            <a:ext cx="4973618" cy="16778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58" y="4247893"/>
            <a:ext cx="2581275" cy="2209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03" y="4461438"/>
            <a:ext cx="2038350" cy="1504950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650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简！</a:t>
            </a:r>
            <a:r>
              <a:rPr lang="en-US" altLang="zh-CN" dirty="0" smtClean="0"/>
              <a:t>FUNCTION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63353" y="1489807"/>
            <a:ext cx="87997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+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参数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大括号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return()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c(length(x), mean(x), sum(x &lt; 0), sd(x))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names(result) = c("Length", "Mean", "Negative", "Std Error")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return(result)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 = function(x, y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return(f(x + y))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g(x, y)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83" y="2989730"/>
            <a:ext cx="3543300" cy="2600325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</a:t>
            </a:r>
            <a:r>
              <a:rPr lang="zh-CN" altLang="en-US" dirty="0"/>
              <a:t>！</a:t>
            </a:r>
            <a:r>
              <a:rPr lang="en-US" altLang="zh-CN" dirty="0"/>
              <a:t>FOR</a:t>
            </a:r>
            <a:r>
              <a:rPr lang="zh-CN" altLang="en-US" dirty="0"/>
              <a:t>循环与</a:t>
            </a:r>
            <a:r>
              <a:rPr lang="en-US" altLang="zh-CN" dirty="0"/>
              <a:t>APPLY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avg=c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for(i 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 1:dim(m)[1]){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avg = c(avg, mean(m[i, ]))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函数：对矩阵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或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操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1,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函数：对向量操作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(2^(0:4),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by = 0.1, length = 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66" y="2150360"/>
            <a:ext cx="3784017" cy="97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66" y="3964415"/>
            <a:ext cx="3998750" cy="879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956" y="5119673"/>
            <a:ext cx="2449279" cy="1157492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064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8948</TotalTime>
  <Words>13861</Words>
  <Application>Microsoft Office PowerPoint</Application>
  <PresentationFormat>Widescreen</PresentationFormat>
  <Paragraphs>2135</Paragraphs>
  <Slides>164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1" baseType="lpstr">
      <vt:lpstr>宋体</vt:lpstr>
      <vt:lpstr>Arial</vt:lpstr>
      <vt:lpstr>Calibri</vt:lpstr>
      <vt:lpstr>Cambria Math</vt:lpstr>
      <vt:lpstr>Courier New</vt:lpstr>
      <vt:lpstr>Impact</vt:lpstr>
      <vt:lpstr>Main Event</vt:lpstr>
      <vt:lpstr>R语言应用 Lecture 1                   ——How to Zuō BIG data with R </vt:lpstr>
      <vt:lpstr>课程准备</vt:lpstr>
      <vt:lpstr>课程目标</vt:lpstr>
      <vt:lpstr>课程纲要</vt:lpstr>
      <vt:lpstr>一、什么是R</vt:lpstr>
      <vt:lpstr>R能做什么</vt:lpstr>
      <vt:lpstr>课堂要求与说明</vt:lpstr>
      <vt:lpstr>操作：一行R代码的力量</vt:lpstr>
      <vt:lpstr>解读</vt:lpstr>
      <vt:lpstr>在R中获取帮助: “?”, “??”</vt:lpstr>
      <vt:lpstr>R的资源</vt:lpstr>
      <vt:lpstr>二、读Data</vt:lpstr>
      <vt:lpstr>二、读Data</vt:lpstr>
      <vt:lpstr>三、洗Data: 删除空数据NA</vt:lpstr>
      <vt:lpstr>条件改写数据 (1)</vt:lpstr>
      <vt:lpstr>条件改写数据 (2)</vt:lpstr>
      <vt:lpstr>四、玩DATA：解析数万Data，依旧一行R</vt:lpstr>
      <vt:lpstr>离散变量一行R</vt:lpstr>
      <vt:lpstr>连续变量一行R (1)</vt:lpstr>
      <vt:lpstr>玩转散点图一行R (1)</vt:lpstr>
      <vt:lpstr>玩转散点图一行R (2)</vt:lpstr>
      <vt:lpstr>线性回归一行R</vt:lpstr>
      <vt:lpstr>残差分析一行R</vt:lpstr>
      <vt:lpstr>线性回归扩展 (1)：多项式回归</vt:lpstr>
      <vt:lpstr>线性回归扩展 (2)：多元线性回归</vt:lpstr>
      <vt:lpstr>统计方法扩展</vt:lpstr>
      <vt:lpstr>五、造DatA: 造出一列变量</vt:lpstr>
      <vt:lpstr>向量的其他生成形式</vt:lpstr>
      <vt:lpstr>正态随机变量的生成</vt:lpstr>
      <vt:lpstr>常用分布的随机变量</vt:lpstr>
      <vt:lpstr>抽样得到的随机变量</vt:lpstr>
      <vt:lpstr>简单运算</vt:lpstr>
      <vt:lpstr>简单运算</vt:lpstr>
      <vt:lpstr>初步统计(1)</vt:lpstr>
      <vt:lpstr>初步统计(2)</vt:lpstr>
      <vt:lpstr>向量赋值</vt:lpstr>
      <vt:lpstr>向量提取</vt:lpstr>
      <vt:lpstr>逻辑符号(1)</vt:lpstr>
      <vt:lpstr>逻辑符号(1)</vt:lpstr>
      <vt:lpstr>逻辑符号(2)</vt:lpstr>
      <vt:lpstr>向量提取案例：猪队友</vt:lpstr>
      <vt:lpstr>THANK YOU!</vt:lpstr>
      <vt:lpstr>R语言应用 Lecture 2 进阶                   ——How to Zuō ZUÓ ZUŎ ZuÒ BIG data with R </vt:lpstr>
      <vt:lpstr>课程准备</vt:lpstr>
      <vt:lpstr>课程目标</vt:lpstr>
      <vt:lpstr>课程纲要</vt:lpstr>
      <vt:lpstr>一、概览data</vt:lpstr>
      <vt:lpstr>一、概览data</vt:lpstr>
      <vt:lpstr>二、清洗data</vt:lpstr>
      <vt:lpstr>因子Factor</vt:lpstr>
      <vt:lpstr>从Factor到Number</vt:lpstr>
      <vt:lpstr>调整异常值</vt:lpstr>
      <vt:lpstr>三、横扫Data</vt:lpstr>
      <vt:lpstr>Excel可视化</vt:lpstr>
      <vt:lpstr>四、深挖Data</vt:lpstr>
      <vt:lpstr>线性回归：训练与验证</vt:lpstr>
      <vt:lpstr>对数线性回归</vt:lpstr>
      <vt:lpstr>R函数</vt:lpstr>
      <vt:lpstr>随机数种子与可重复验证</vt:lpstr>
      <vt:lpstr>重复验证与For循环</vt:lpstr>
      <vt:lpstr>重复验证与For循环 (2)</vt:lpstr>
      <vt:lpstr>五、整理成果</vt:lpstr>
      <vt:lpstr>THANK YOU!</vt:lpstr>
      <vt:lpstr>R语言应用 Lecture 3 网络分析                   ——How to Zuō Network DATA with R </vt:lpstr>
      <vt:lpstr>课程准备</vt:lpstr>
      <vt:lpstr>课程目标</vt:lpstr>
      <vt:lpstr>课程纲要</vt:lpstr>
      <vt:lpstr>一、R Package</vt:lpstr>
      <vt:lpstr>R PACKAGE装载</vt:lpstr>
      <vt:lpstr>NETWORK (图GRAPH)简介</vt:lpstr>
      <vt:lpstr>有向图与无向图：星形为例</vt:lpstr>
      <vt:lpstr>网络图的其他基本组件</vt:lpstr>
      <vt:lpstr>Demo演示</vt:lpstr>
      <vt:lpstr>三、分析Network</vt:lpstr>
      <vt:lpstr>转换为图IGRAPH</vt:lpstr>
      <vt:lpstr>解读IGRaPH图</vt:lpstr>
      <vt:lpstr>度Degree</vt:lpstr>
      <vt:lpstr>节点在NETWORK结构的其他指标</vt:lpstr>
      <vt:lpstr>四、深挖Network</vt:lpstr>
      <vt:lpstr>ERGM简介</vt:lpstr>
      <vt:lpstr>Network类的操作</vt:lpstr>
      <vt:lpstr>Network绘图</vt:lpstr>
      <vt:lpstr>ERGM拟合</vt:lpstr>
      <vt:lpstr>ERGM模拟</vt:lpstr>
      <vt:lpstr>THANK YOU!</vt:lpstr>
      <vt:lpstr>R语言应用 Lecture 4 总复习                   ——How to Zuō BIG data with R </vt:lpstr>
      <vt:lpstr>课程准备</vt:lpstr>
      <vt:lpstr>课程目标</vt:lpstr>
      <vt:lpstr>课程纲要</vt:lpstr>
      <vt:lpstr>一、GRAMMAR in R</vt:lpstr>
      <vt:lpstr>随机分布</vt:lpstr>
      <vt:lpstr>逻辑判断LOGICAL</vt:lpstr>
      <vt:lpstr>向量取子集</vt:lpstr>
      <vt:lpstr>数值向量NUMERIC运算</vt:lpstr>
      <vt:lpstr>数值向量NUMERIC运算（二）</vt:lpstr>
      <vt:lpstr>矩阵MATRIX及运算</vt:lpstr>
      <vt:lpstr>列表list与数据组DATA.FRAME</vt:lpstr>
      <vt:lpstr>简！FUNCTION函数</vt:lpstr>
      <vt:lpstr>简！FOR循环与APPLY函数</vt:lpstr>
      <vt:lpstr>二、DATA IN R</vt:lpstr>
      <vt:lpstr>数据摘要一览无余</vt:lpstr>
      <vt:lpstr>相关矩阵的两种可视化</vt:lpstr>
      <vt:lpstr>练习：对TAOBAO.csv进行操作</vt:lpstr>
      <vt:lpstr>洗数据(1)：扫描各变量的NA与类型</vt:lpstr>
      <vt:lpstr>洗数据(2)：Factor转数值、填充NA</vt:lpstr>
      <vt:lpstr>洗数据(3)：去芜存菁</vt:lpstr>
      <vt:lpstr>线性回归</vt:lpstr>
      <vt:lpstr>三、PLOT IN R</vt:lpstr>
      <vt:lpstr>数值变量的一维分布</vt:lpstr>
      <vt:lpstr>数值变量的二维分布</vt:lpstr>
      <vt:lpstr>因子与数值变量的联合分布</vt:lpstr>
      <vt:lpstr>THANK YOU!</vt:lpstr>
      <vt:lpstr>R语言应用 Lecture 5 Classify DATA                   ——How to Zuō BIG data with R </vt:lpstr>
      <vt:lpstr>课程准备</vt:lpstr>
      <vt:lpstr>课程目标</vt:lpstr>
      <vt:lpstr>课程纲要</vt:lpstr>
      <vt:lpstr>一、CLASSIFY?</vt:lpstr>
      <vt:lpstr>LOSS FUNCTION</vt:lpstr>
      <vt:lpstr>LOSS Function (2)</vt:lpstr>
      <vt:lpstr>VALIDATION</vt:lpstr>
      <vt:lpstr>Validation</vt:lpstr>
      <vt:lpstr>Prepare Data</vt:lpstr>
      <vt:lpstr>Prepare Data</vt:lpstr>
      <vt:lpstr>二、LOGISTIC</vt:lpstr>
      <vt:lpstr>Generalized Linear Model of R</vt:lpstr>
      <vt:lpstr>2 Types of Errors</vt:lpstr>
      <vt:lpstr>ROC CURVE</vt:lpstr>
      <vt:lpstr>Generalized Linear Model of R</vt:lpstr>
      <vt:lpstr>三、LDA/QDA/KNN</vt:lpstr>
      <vt:lpstr>Linear Discriminant analysis</vt:lpstr>
      <vt:lpstr>Quadratic Discriminant analysis</vt:lpstr>
      <vt:lpstr>K-Nearest Neighborhood</vt:lpstr>
      <vt:lpstr>四、Decision Tree</vt:lpstr>
      <vt:lpstr>CLASSIFICATION TREE实现</vt:lpstr>
      <vt:lpstr>CLASSIFICATION Tree的特点</vt:lpstr>
      <vt:lpstr>RANDOM FOREST实现</vt:lpstr>
      <vt:lpstr>BOOSTING实现</vt:lpstr>
      <vt:lpstr>THANK YOU!</vt:lpstr>
      <vt:lpstr>R语言应用 Lecture 6 SELECT MODEL                   ——How to Zuō BIG data with R </vt:lpstr>
      <vt:lpstr>课程准备</vt:lpstr>
      <vt:lpstr>课程目标</vt:lpstr>
      <vt:lpstr>课程纲要</vt:lpstr>
      <vt:lpstr>一、LOSS? PeNALTY?</vt:lpstr>
      <vt:lpstr>VARIABLE SELECTION in LINEAR MODEL</vt:lpstr>
      <vt:lpstr>Preparing Data</vt:lpstr>
      <vt:lpstr>Risk Function of Linear Models</vt:lpstr>
      <vt:lpstr>初识高级绘图包ggplot2</vt:lpstr>
      <vt:lpstr>Preparing FUNCTIONS</vt:lpstr>
      <vt:lpstr>二、SELECT SUBSET</vt:lpstr>
      <vt:lpstr>SUBSET SELECTION with R</vt:lpstr>
      <vt:lpstr>SUBSET SELECTION with R</vt:lpstr>
      <vt:lpstr>Validation of SUBSET SELECTION </vt:lpstr>
      <vt:lpstr>Validation PLOT of SUBSET SELECTION </vt:lpstr>
      <vt:lpstr>模型训练神包 CARET</vt:lpstr>
      <vt:lpstr>LASSO在干嘛？——走猫步的FORWARD Stepwise</vt:lpstr>
      <vt:lpstr>三、SHRINKAGE</vt:lpstr>
      <vt:lpstr>LASSO in R</vt:lpstr>
      <vt:lpstr>LASSO in R</vt:lpstr>
      <vt:lpstr>RIDGE in R</vt:lpstr>
      <vt:lpstr>RIDGE in R</vt:lpstr>
      <vt:lpstr>RIDGE/LASSO混合模型</vt:lpstr>
      <vt:lpstr>时间序列模型自动预测机</vt:lpstr>
      <vt:lpstr>模型预测效果比较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Fangda Fan</dc:creator>
  <cp:lastModifiedBy>Fangda Fan</cp:lastModifiedBy>
  <cp:revision>436</cp:revision>
  <dcterms:created xsi:type="dcterms:W3CDTF">2014-09-22T06:16:51Z</dcterms:created>
  <dcterms:modified xsi:type="dcterms:W3CDTF">2015-06-10T11:45:53Z</dcterms:modified>
</cp:coreProperties>
</file>